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2" r:id="rId5"/>
    <p:sldId id="260" r:id="rId6"/>
    <p:sldId id="261" r:id="rId7"/>
    <p:sldId id="293" r:id="rId8"/>
    <p:sldId id="288" r:id="rId9"/>
    <p:sldId id="264" r:id="rId10"/>
    <p:sldId id="287" r:id="rId11"/>
    <p:sldId id="289" r:id="rId12"/>
    <p:sldId id="290" r:id="rId13"/>
    <p:sldId id="291" r:id="rId14"/>
    <p:sldId id="269" r:id="rId15"/>
    <p:sldId id="296" r:id="rId16"/>
    <p:sldId id="297" r:id="rId17"/>
    <p:sldId id="298" r:id="rId18"/>
    <p:sldId id="273" r:id="rId19"/>
    <p:sldId id="294" r:id="rId20"/>
    <p:sldId id="29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Play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jVxL8p3rhdPUM3931cf+mWXo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8B8CA-8D4E-4B4D-91FC-CE4B6A579A03}" v="25" dt="2024-12-05T17:13:48.403"/>
  </p1510:revLst>
</p1510:revInfo>
</file>

<file path=ppt/tableStyles.xml><?xml version="1.0" encoding="utf-8"?>
<a:tblStyleLst xmlns:a="http://schemas.openxmlformats.org/drawingml/2006/main" def="{26AC8F65-8E37-404B-91CD-E749E40EC67F}">
  <a:tblStyle styleId="{26AC8F65-8E37-404B-91CD-E749E40EC67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Schaaf" userId="fad171294fd45b6d" providerId="LiveId" clId="{ABB8B8CA-8D4E-4B4D-91FC-CE4B6A579A03}"/>
    <pc:docChg chg="undo custSel addSld delSld modSld sldOrd">
      <pc:chgData name="Nathan Schaaf" userId="fad171294fd45b6d" providerId="LiveId" clId="{ABB8B8CA-8D4E-4B4D-91FC-CE4B6A579A03}" dt="2024-12-05T17:37:40.647" v="501" actId="20577"/>
      <pc:docMkLst>
        <pc:docMk/>
      </pc:docMkLst>
      <pc:sldChg chg="addSp delSp modSp mod setBg addAnim setClrOvrMap modNotesTx">
        <pc:chgData name="Nathan Schaaf" userId="fad171294fd45b6d" providerId="LiveId" clId="{ABB8B8CA-8D4E-4B4D-91FC-CE4B6A579A03}" dt="2024-12-05T17:36:23.067" v="457" actId="20577"/>
        <pc:sldMkLst>
          <pc:docMk/>
          <pc:sldMk cId="0" sldId="256"/>
        </pc:sldMkLst>
        <pc:spChg chg="mod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89" creationId="{00000000-0000-0000-0000-000000000000}"/>
          </ac:spMkLst>
        </pc:spChg>
        <pc:spChg chg="add del">
          <ac:chgData name="Nathan Schaaf" userId="fad171294fd45b6d" providerId="LiveId" clId="{ABB8B8CA-8D4E-4B4D-91FC-CE4B6A579A03}" dt="2024-12-05T16:40:27.403" v="7" actId="26606"/>
          <ac:spMkLst>
            <pc:docMk/>
            <pc:sldMk cId="0" sldId="256"/>
            <ac:spMk id="95" creationId="{EB0222B5-B739-82A9-5CCC-C5585AE12A69}"/>
          </ac:spMkLst>
        </pc:spChg>
        <pc:spChg chg="add del">
          <ac:chgData name="Nathan Schaaf" userId="fad171294fd45b6d" providerId="LiveId" clId="{ABB8B8CA-8D4E-4B4D-91FC-CE4B6A579A03}" dt="2024-12-05T16:40:27.403" v="7" actId="26606"/>
          <ac:spMkLst>
            <pc:docMk/>
            <pc:sldMk cId="0" sldId="256"/>
            <ac:spMk id="97" creationId="{5BE23E75-E7E9-4D9F-6D25-5512363F8621}"/>
          </ac:spMkLst>
        </pc:spChg>
        <pc:spChg chg="add del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104" creationId="{8A95209C-5275-4E15-8EA7-7F42980ABF2D}"/>
          </ac:spMkLst>
        </pc:spChg>
        <pc:spChg chg="add del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106" creationId="{4F2ED431-E304-4FF0-9F4E-032783C9D612}"/>
          </ac:spMkLst>
        </pc:spChg>
        <pc:spChg chg="add del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108" creationId="{4E87FCFB-2CCE-460D-B3DD-557C8BD1B94A}"/>
          </ac:spMkLst>
        </pc:spChg>
        <pc:spChg chg="add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113" creationId="{9B7AD9F6-8CE7-4299-8FC6-328F4DCD3FF9}"/>
          </ac:spMkLst>
        </pc:spChg>
        <pc:spChg chg="add">
          <ac:chgData name="Nathan Schaaf" userId="fad171294fd45b6d" providerId="LiveId" clId="{ABB8B8CA-8D4E-4B4D-91FC-CE4B6A579A03}" dt="2024-12-05T16:49:28.538" v="8" actId="26606"/>
          <ac:spMkLst>
            <pc:docMk/>
            <pc:sldMk cId="0" sldId="256"/>
            <ac:spMk id="115" creationId="{F49775AF-8896-43EE-92C6-83497D6DC56F}"/>
          </ac:spMkLst>
        </pc:spChg>
        <pc:picChg chg="add mod ord">
          <ac:chgData name="Nathan Schaaf" userId="fad171294fd45b6d" providerId="LiveId" clId="{ABB8B8CA-8D4E-4B4D-91FC-CE4B6A579A03}" dt="2024-12-05T16:49:28.538" v="8" actId="26606"/>
          <ac:picMkLst>
            <pc:docMk/>
            <pc:sldMk cId="0" sldId="256"/>
            <ac:picMk id="91" creationId="{2CC55A63-DA32-AF3B-0BE4-8829596CBE9A}"/>
          </ac:picMkLst>
        </pc:picChg>
        <pc:cxnChg chg="add del">
          <ac:chgData name="Nathan Schaaf" userId="fad171294fd45b6d" providerId="LiveId" clId="{ABB8B8CA-8D4E-4B4D-91FC-CE4B6A579A03}" dt="2024-12-05T16:40:27.403" v="7" actId="26606"/>
          <ac:cxnSpMkLst>
            <pc:docMk/>
            <pc:sldMk cId="0" sldId="256"/>
            <ac:cxnSpMk id="99" creationId="{61B115DB-65EB-3FC3-7284-CFDF4ADC60B6}"/>
          </ac:cxnSpMkLst>
        </pc:cxnChg>
      </pc:sldChg>
      <pc:sldChg chg="addSp modSp mod setBg modNotesTx">
        <pc:chgData name="Nathan Schaaf" userId="fad171294fd45b6d" providerId="LiveId" clId="{ABB8B8CA-8D4E-4B4D-91FC-CE4B6A579A03}" dt="2024-12-05T17:36:26.322" v="463" actId="20577"/>
        <pc:sldMkLst>
          <pc:docMk/>
          <pc:sldMk cId="0" sldId="257"/>
        </pc:sldMkLst>
        <pc:spChg chg="mod">
          <ac:chgData name="Nathan Schaaf" userId="fad171294fd45b6d" providerId="LiveId" clId="{ABB8B8CA-8D4E-4B4D-91FC-CE4B6A579A03}" dt="2024-12-05T16:49:37.915" v="9" actId="26606"/>
          <ac:spMkLst>
            <pc:docMk/>
            <pc:sldMk cId="0" sldId="257"/>
            <ac:spMk id="94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49:37.915" v="9" actId="26606"/>
          <ac:spMkLst>
            <pc:docMk/>
            <pc:sldMk cId="0" sldId="257"/>
            <ac:spMk id="95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49:37.915" v="9" actId="26606"/>
          <ac:spMkLst>
            <pc:docMk/>
            <pc:sldMk cId="0" sldId="257"/>
            <ac:spMk id="101" creationId="{F13C74B1-5B17-4795-BED0-7140497B445A}"/>
          </ac:spMkLst>
        </pc:spChg>
        <pc:spChg chg="add">
          <ac:chgData name="Nathan Schaaf" userId="fad171294fd45b6d" providerId="LiveId" clId="{ABB8B8CA-8D4E-4B4D-91FC-CE4B6A579A03}" dt="2024-12-05T16:49:37.915" v="9" actId="26606"/>
          <ac:spMkLst>
            <pc:docMk/>
            <pc:sldMk cId="0" sldId="257"/>
            <ac:spMk id="103" creationId="{D4974D33-8DC5-464E-8C6D-BE58F0669C17}"/>
          </ac:spMkLst>
        </pc:spChg>
        <pc:picChg chg="mod modCrop">
          <ac:chgData name="Nathan Schaaf" userId="fad171294fd45b6d" providerId="LiveId" clId="{ABB8B8CA-8D4E-4B4D-91FC-CE4B6A579A03}" dt="2024-12-05T16:49:55.008" v="12" actId="732"/>
          <ac:picMkLst>
            <pc:docMk/>
            <pc:sldMk cId="0" sldId="257"/>
            <ac:picMk id="96" creationId="{00000000-0000-0000-0000-000000000000}"/>
          </ac:picMkLst>
        </pc:picChg>
      </pc:sldChg>
      <pc:sldChg chg="addSp modSp mod setBg modNotesTx">
        <pc:chgData name="Nathan Schaaf" userId="fad171294fd45b6d" providerId="LiveId" clId="{ABB8B8CA-8D4E-4B4D-91FC-CE4B6A579A03}" dt="2024-12-05T17:36:29.848" v="464"/>
        <pc:sldMkLst>
          <pc:docMk/>
          <pc:sldMk cId="0" sldId="258"/>
        </pc:sldMkLst>
        <pc:spChg chg="mod">
          <ac:chgData name="Nathan Schaaf" userId="fad171294fd45b6d" providerId="LiveId" clId="{ABB8B8CA-8D4E-4B4D-91FC-CE4B6A579A03}" dt="2024-12-05T16:50:02.909" v="13" actId="26606"/>
          <ac:spMkLst>
            <pc:docMk/>
            <pc:sldMk cId="0" sldId="258"/>
            <ac:spMk id="101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24:37.373" v="427" actId="20577"/>
          <ac:spMkLst>
            <pc:docMk/>
            <pc:sldMk cId="0" sldId="258"/>
            <ac:spMk id="102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50:02.909" v="13" actId="26606"/>
          <ac:spMkLst>
            <pc:docMk/>
            <pc:sldMk cId="0" sldId="258"/>
            <ac:spMk id="108" creationId="{F13C74B1-5B17-4795-BED0-7140497B445A}"/>
          </ac:spMkLst>
        </pc:spChg>
        <pc:spChg chg="add">
          <ac:chgData name="Nathan Schaaf" userId="fad171294fd45b6d" providerId="LiveId" clId="{ABB8B8CA-8D4E-4B4D-91FC-CE4B6A579A03}" dt="2024-12-05T16:50:02.909" v="13" actId="26606"/>
          <ac:spMkLst>
            <pc:docMk/>
            <pc:sldMk cId="0" sldId="258"/>
            <ac:spMk id="110" creationId="{D4974D33-8DC5-464E-8C6D-BE58F0669C17}"/>
          </ac:spMkLst>
        </pc:spChg>
        <pc:picChg chg="add">
          <ac:chgData name="Nathan Schaaf" userId="fad171294fd45b6d" providerId="LiveId" clId="{ABB8B8CA-8D4E-4B4D-91FC-CE4B6A579A03}" dt="2024-12-05T16:50:02.909" v="13" actId="26606"/>
          <ac:picMkLst>
            <pc:docMk/>
            <pc:sldMk cId="0" sldId="258"/>
            <ac:picMk id="104" creationId="{747EBDE3-B7CB-25F6-9F2F-31BF09B967CD}"/>
          </ac:picMkLst>
        </pc:picChg>
      </pc:sldChg>
      <pc:sldChg chg="del">
        <pc:chgData name="Nathan Schaaf" userId="fad171294fd45b6d" providerId="LiveId" clId="{ABB8B8CA-8D4E-4B4D-91FC-CE4B6A579A03}" dt="2024-12-05T17:07:22.154" v="249" actId="47"/>
        <pc:sldMkLst>
          <pc:docMk/>
          <pc:sldMk cId="0" sldId="259"/>
        </pc:sldMkLst>
      </pc:sldChg>
      <pc:sldChg chg="addSp modSp mod setBg modNotesTx">
        <pc:chgData name="Nathan Schaaf" userId="fad171294fd45b6d" providerId="LiveId" clId="{ABB8B8CA-8D4E-4B4D-91FC-CE4B6A579A03}" dt="2024-12-05T17:36:33.237" v="466"/>
        <pc:sldMkLst>
          <pc:docMk/>
          <pc:sldMk cId="0" sldId="260"/>
        </pc:sldMkLst>
        <pc:spChg chg="mod">
          <ac:chgData name="Nathan Schaaf" userId="fad171294fd45b6d" providerId="LiveId" clId="{ABB8B8CA-8D4E-4B4D-91FC-CE4B6A579A03}" dt="2024-12-05T16:50:28.073" v="15" actId="27636"/>
          <ac:spMkLst>
            <pc:docMk/>
            <pc:sldMk cId="0" sldId="260"/>
            <ac:spMk id="118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0:28.050" v="14" actId="26606"/>
          <ac:spMkLst>
            <pc:docMk/>
            <pc:sldMk cId="0" sldId="260"/>
            <ac:spMk id="119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50:28.050" v="14" actId="26606"/>
          <ac:spMkLst>
            <pc:docMk/>
            <pc:sldMk cId="0" sldId="260"/>
            <ac:spMk id="124" creationId="{100EDD19-6802-4EC3-95CE-CFFAB042CFD6}"/>
          </ac:spMkLst>
        </pc:spChg>
        <pc:spChg chg="add">
          <ac:chgData name="Nathan Schaaf" userId="fad171294fd45b6d" providerId="LiveId" clId="{ABB8B8CA-8D4E-4B4D-91FC-CE4B6A579A03}" dt="2024-12-05T16:50:28.050" v="14" actId="26606"/>
          <ac:spMkLst>
            <pc:docMk/>
            <pc:sldMk cId="0" sldId="260"/>
            <ac:spMk id="126" creationId="{DB17E863-922E-4C26-BD64-E8FD41D28661}"/>
          </ac:spMkLst>
        </pc:spChg>
      </pc:sldChg>
      <pc:sldChg chg="addSp modSp mod setBg">
        <pc:chgData name="Nathan Schaaf" userId="fad171294fd45b6d" providerId="LiveId" clId="{ABB8B8CA-8D4E-4B4D-91FC-CE4B6A579A03}" dt="2024-12-05T16:50:36.495" v="16" actId="26606"/>
        <pc:sldMkLst>
          <pc:docMk/>
          <pc:sldMk cId="0" sldId="261"/>
        </pc:sldMkLst>
        <pc:spChg chg="mod">
          <ac:chgData name="Nathan Schaaf" userId="fad171294fd45b6d" providerId="LiveId" clId="{ABB8B8CA-8D4E-4B4D-91FC-CE4B6A579A03}" dt="2024-12-05T16:50:36.495" v="16" actId="26606"/>
          <ac:spMkLst>
            <pc:docMk/>
            <pc:sldMk cId="0" sldId="261"/>
            <ac:spMk id="125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0:36.495" v="16" actId="26606"/>
          <ac:spMkLst>
            <pc:docMk/>
            <pc:sldMk cId="0" sldId="261"/>
            <ac:spMk id="126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50:36.495" v="16" actId="26606"/>
          <ac:spMkLst>
            <pc:docMk/>
            <pc:sldMk cId="0" sldId="261"/>
            <ac:spMk id="132" creationId="{9B7AD9F6-8CE7-4299-8FC6-328F4DCD3FF9}"/>
          </ac:spMkLst>
        </pc:spChg>
        <pc:spChg chg="add">
          <ac:chgData name="Nathan Schaaf" userId="fad171294fd45b6d" providerId="LiveId" clId="{ABB8B8CA-8D4E-4B4D-91FC-CE4B6A579A03}" dt="2024-12-05T16:50:36.495" v="16" actId="26606"/>
          <ac:spMkLst>
            <pc:docMk/>
            <pc:sldMk cId="0" sldId="261"/>
            <ac:spMk id="134" creationId="{F49775AF-8896-43EE-92C6-83497D6DC56F}"/>
          </ac:spMkLst>
        </pc:spChg>
        <pc:picChg chg="add">
          <ac:chgData name="Nathan Schaaf" userId="fad171294fd45b6d" providerId="LiveId" clId="{ABB8B8CA-8D4E-4B4D-91FC-CE4B6A579A03}" dt="2024-12-05T16:50:36.495" v="16" actId="26606"/>
          <ac:picMkLst>
            <pc:docMk/>
            <pc:sldMk cId="0" sldId="261"/>
            <ac:picMk id="128" creationId="{AD50F39B-7C4D-B592-5774-6CDD59828DC1}"/>
          </ac:picMkLst>
        </pc:picChg>
      </pc:sldChg>
      <pc:sldChg chg="addSp delSp modSp del mod">
        <pc:chgData name="Nathan Schaaf" userId="fad171294fd45b6d" providerId="LiveId" clId="{ABB8B8CA-8D4E-4B4D-91FC-CE4B6A579A03}" dt="2024-12-05T17:08:49.349" v="264" actId="47"/>
        <pc:sldMkLst>
          <pc:docMk/>
          <pc:sldMk cId="0" sldId="262"/>
        </pc:sldMkLst>
        <pc:spChg chg="del">
          <ac:chgData name="Nathan Schaaf" userId="fad171294fd45b6d" providerId="LiveId" clId="{ABB8B8CA-8D4E-4B4D-91FC-CE4B6A579A03}" dt="2024-12-05T16:50:50.398" v="17" actId="26606"/>
          <ac:spMkLst>
            <pc:docMk/>
            <pc:sldMk cId="0" sldId="262"/>
            <ac:spMk id="134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1:56.148" v="36" actId="20577"/>
          <ac:spMkLst>
            <pc:docMk/>
            <pc:sldMk cId="0" sldId="262"/>
            <ac:spMk id="135" creationId="{00000000-0000-0000-0000-000000000000}"/>
          </ac:spMkLst>
        </pc:spChg>
        <pc:graphicFrameChg chg="add mod">
          <ac:chgData name="Nathan Schaaf" userId="fad171294fd45b6d" providerId="LiveId" clId="{ABB8B8CA-8D4E-4B4D-91FC-CE4B6A579A03}" dt="2024-12-05T16:51:45.024" v="23" actId="207"/>
          <ac:graphicFrameMkLst>
            <pc:docMk/>
            <pc:sldMk cId="0" sldId="262"/>
            <ac:graphicFrameMk id="137" creationId="{27C10675-CD37-15FC-EA1E-5EFF1626536D}"/>
          </ac:graphicFrameMkLst>
        </pc:graphicFrameChg>
      </pc:sldChg>
      <pc:sldChg chg="addSp delSp modSp del mod">
        <pc:chgData name="Nathan Schaaf" userId="fad171294fd45b6d" providerId="LiveId" clId="{ABB8B8CA-8D4E-4B4D-91FC-CE4B6A579A03}" dt="2024-12-05T16:54:42.398" v="93" actId="47"/>
        <pc:sldMkLst>
          <pc:docMk/>
          <pc:sldMk cId="0" sldId="263"/>
        </pc:sldMkLst>
        <pc:spChg chg="add mod">
          <ac:chgData name="Nathan Schaaf" userId="fad171294fd45b6d" providerId="LiveId" clId="{ABB8B8CA-8D4E-4B4D-91FC-CE4B6A579A03}" dt="2024-12-05T16:54:27.038" v="61" actId="21"/>
          <ac:spMkLst>
            <pc:docMk/>
            <pc:sldMk cId="0" sldId="263"/>
            <ac:spMk id="3" creationId="{B6447B45-CE02-0874-05BA-A3287EB316AF}"/>
          </ac:spMkLst>
        </pc:spChg>
        <pc:spChg chg="del">
          <ac:chgData name="Nathan Schaaf" userId="fad171294fd45b6d" providerId="LiveId" clId="{ABB8B8CA-8D4E-4B4D-91FC-CE4B6A579A03}" dt="2024-12-05T16:54:27.038" v="61" actId="21"/>
          <ac:spMkLst>
            <pc:docMk/>
            <pc:sldMk cId="0" sldId="263"/>
            <ac:spMk id="143" creationId="{00000000-0000-0000-0000-000000000000}"/>
          </ac:spMkLst>
        </pc:spChg>
        <pc:picChg chg="del">
          <ac:chgData name="Nathan Schaaf" userId="fad171294fd45b6d" providerId="LiveId" clId="{ABB8B8CA-8D4E-4B4D-91FC-CE4B6A579A03}" dt="2024-12-05T16:54:27.038" v="61" actId="21"/>
          <ac:picMkLst>
            <pc:docMk/>
            <pc:sldMk cId="0" sldId="263"/>
            <ac:picMk id="142" creationId="{00000000-0000-0000-0000-000000000000}"/>
          </ac:picMkLst>
        </pc:picChg>
      </pc:sldChg>
      <pc:sldChg chg="addSp modSp mod setBg">
        <pc:chgData name="Nathan Schaaf" userId="fad171294fd45b6d" providerId="LiveId" clId="{ABB8B8CA-8D4E-4B4D-91FC-CE4B6A579A03}" dt="2024-12-05T16:53:23.177" v="45" actId="404"/>
        <pc:sldMkLst>
          <pc:docMk/>
          <pc:sldMk cId="0" sldId="264"/>
        </pc:sldMkLst>
        <pc:spChg chg="mod">
          <ac:chgData name="Nathan Schaaf" userId="fad171294fd45b6d" providerId="LiveId" clId="{ABB8B8CA-8D4E-4B4D-91FC-CE4B6A579A03}" dt="2024-12-05T16:53:23.177" v="45" actId="404"/>
          <ac:spMkLst>
            <pc:docMk/>
            <pc:sldMk cId="0" sldId="264"/>
            <ac:spMk id="149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52:35.459" v="37" actId="26606"/>
          <ac:spMkLst>
            <pc:docMk/>
            <pc:sldMk cId="0" sldId="264"/>
            <ac:spMk id="156" creationId="{C4879EFC-8E62-4E00-973C-C45EE9EC676D}"/>
          </ac:spMkLst>
        </pc:spChg>
        <pc:spChg chg="add">
          <ac:chgData name="Nathan Schaaf" userId="fad171294fd45b6d" providerId="LiveId" clId="{ABB8B8CA-8D4E-4B4D-91FC-CE4B6A579A03}" dt="2024-12-05T16:52:35.459" v="37" actId="26606"/>
          <ac:spMkLst>
            <pc:docMk/>
            <pc:sldMk cId="0" sldId="264"/>
            <ac:spMk id="158" creationId="{D6A9C53F-5F90-40A5-8C85-5412D39C8C68}"/>
          </ac:spMkLst>
        </pc:spChg>
        <pc:picChg chg="mod ord">
          <ac:chgData name="Nathan Schaaf" userId="fad171294fd45b6d" providerId="LiveId" clId="{ABB8B8CA-8D4E-4B4D-91FC-CE4B6A579A03}" dt="2024-12-05T16:52:35.459" v="37" actId="26606"/>
          <ac:picMkLst>
            <pc:docMk/>
            <pc:sldMk cId="0" sldId="264"/>
            <ac:picMk id="150" creationId="{00000000-0000-0000-0000-000000000000}"/>
          </ac:picMkLst>
        </pc:picChg>
        <pc:picChg chg="mod">
          <ac:chgData name="Nathan Schaaf" userId="fad171294fd45b6d" providerId="LiveId" clId="{ABB8B8CA-8D4E-4B4D-91FC-CE4B6A579A03}" dt="2024-12-05T16:52:35.459" v="37" actId="26606"/>
          <ac:picMkLst>
            <pc:docMk/>
            <pc:sldMk cId="0" sldId="264"/>
            <ac:picMk id="151" creationId="{00000000-0000-0000-0000-000000000000}"/>
          </ac:picMkLst>
        </pc:picChg>
      </pc:sldChg>
      <pc:sldChg chg="addSp delSp modSp del mod">
        <pc:chgData name="Nathan Schaaf" userId="fad171294fd45b6d" providerId="LiveId" clId="{ABB8B8CA-8D4E-4B4D-91FC-CE4B6A579A03}" dt="2024-12-05T16:53:58.867" v="55" actId="47"/>
        <pc:sldMkLst>
          <pc:docMk/>
          <pc:sldMk cId="0" sldId="265"/>
        </pc:sldMkLst>
        <pc:spChg chg="add mod">
          <ac:chgData name="Nathan Schaaf" userId="fad171294fd45b6d" providerId="LiveId" clId="{ABB8B8CA-8D4E-4B4D-91FC-CE4B6A579A03}" dt="2024-12-05T16:53:39.480" v="48" actId="21"/>
          <ac:spMkLst>
            <pc:docMk/>
            <pc:sldMk cId="0" sldId="265"/>
            <ac:spMk id="3" creationId="{0D7C0E27-6001-317B-4FE1-92CD98795A1B}"/>
          </ac:spMkLst>
        </pc:spChg>
        <pc:picChg chg="del">
          <ac:chgData name="Nathan Schaaf" userId="fad171294fd45b6d" providerId="LiveId" clId="{ABB8B8CA-8D4E-4B4D-91FC-CE4B6A579A03}" dt="2024-12-05T16:53:39.480" v="48" actId="21"/>
          <ac:picMkLst>
            <pc:docMk/>
            <pc:sldMk cId="0" sldId="265"/>
            <ac:picMk id="158" creationId="{00000000-0000-0000-0000-000000000000}"/>
          </ac:picMkLst>
        </pc:picChg>
      </pc:sldChg>
      <pc:sldChg chg="addSp delSp modSp del mod">
        <pc:chgData name="Nathan Schaaf" userId="fad171294fd45b6d" providerId="LiveId" clId="{ABB8B8CA-8D4E-4B4D-91FC-CE4B6A579A03}" dt="2024-12-05T16:55:32.282" v="101" actId="47"/>
        <pc:sldMkLst>
          <pc:docMk/>
          <pc:sldMk cId="0" sldId="266"/>
        </pc:sldMkLst>
        <pc:spChg chg="add mod">
          <ac:chgData name="Nathan Schaaf" userId="fad171294fd45b6d" providerId="LiveId" clId="{ABB8B8CA-8D4E-4B4D-91FC-CE4B6A579A03}" dt="2024-12-05T16:55:21.600" v="96" actId="21"/>
          <ac:spMkLst>
            <pc:docMk/>
            <pc:sldMk cId="0" sldId="266"/>
            <ac:spMk id="3" creationId="{A910D0FD-8193-7BDA-7B20-70DC32AF5C26}"/>
          </ac:spMkLst>
        </pc:spChg>
        <pc:picChg chg="del">
          <ac:chgData name="Nathan Schaaf" userId="fad171294fd45b6d" providerId="LiveId" clId="{ABB8B8CA-8D4E-4B4D-91FC-CE4B6A579A03}" dt="2024-12-05T16:55:21.600" v="96" actId="21"/>
          <ac:picMkLst>
            <pc:docMk/>
            <pc:sldMk cId="0" sldId="266"/>
            <ac:picMk id="165" creationId="{00000000-0000-0000-0000-000000000000}"/>
          </ac:picMkLst>
        </pc:picChg>
      </pc:sldChg>
      <pc:sldChg chg="addSp delSp modSp del mod">
        <pc:chgData name="Nathan Schaaf" userId="fad171294fd45b6d" providerId="LiveId" clId="{ABB8B8CA-8D4E-4B4D-91FC-CE4B6A579A03}" dt="2024-12-05T16:56:03.629" v="110" actId="47"/>
        <pc:sldMkLst>
          <pc:docMk/>
          <pc:sldMk cId="0" sldId="267"/>
        </pc:sldMkLst>
        <pc:spChg chg="add mod">
          <ac:chgData name="Nathan Schaaf" userId="fad171294fd45b6d" providerId="LiveId" clId="{ABB8B8CA-8D4E-4B4D-91FC-CE4B6A579A03}" dt="2024-12-05T16:55:49.246" v="104" actId="21"/>
          <ac:spMkLst>
            <pc:docMk/>
            <pc:sldMk cId="0" sldId="267"/>
            <ac:spMk id="3" creationId="{2BB02616-1895-1A2C-BB6A-8EED486FA159}"/>
          </ac:spMkLst>
        </pc:spChg>
        <pc:picChg chg="del">
          <ac:chgData name="Nathan Schaaf" userId="fad171294fd45b6d" providerId="LiveId" clId="{ABB8B8CA-8D4E-4B4D-91FC-CE4B6A579A03}" dt="2024-12-05T16:55:49.246" v="104" actId="21"/>
          <ac:picMkLst>
            <pc:docMk/>
            <pc:sldMk cId="0" sldId="267"/>
            <ac:picMk id="172" creationId="{00000000-0000-0000-0000-000000000000}"/>
          </ac:picMkLst>
        </pc:picChg>
      </pc:sldChg>
      <pc:sldChg chg="addSp delSp modSp del mod">
        <pc:chgData name="Nathan Schaaf" userId="fad171294fd45b6d" providerId="LiveId" clId="{ABB8B8CA-8D4E-4B4D-91FC-CE4B6A579A03}" dt="2024-12-05T16:56:36.266" v="118" actId="47"/>
        <pc:sldMkLst>
          <pc:docMk/>
          <pc:sldMk cId="0" sldId="268"/>
        </pc:sldMkLst>
        <pc:spChg chg="add mod">
          <ac:chgData name="Nathan Schaaf" userId="fad171294fd45b6d" providerId="LiveId" clId="{ABB8B8CA-8D4E-4B4D-91FC-CE4B6A579A03}" dt="2024-12-05T16:56:20.606" v="113" actId="21"/>
          <ac:spMkLst>
            <pc:docMk/>
            <pc:sldMk cId="0" sldId="268"/>
            <ac:spMk id="3" creationId="{BD6CD991-DFBE-50B5-32BA-BEA97280C952}"/>
          </ac:spMkLst>
        </pc:spChg>
        <pc:picChg chg="del">
          <ac:chgData name="Nathan Schaaf" userId="fad171294fd45b6d" providerId="LiveId" clId="{ABB8B8CA-8D4E-4B4D-91FC-CE4B6A579A03}" dt="2024-12-05T16:56:20.606" v="113" actId="21"/>
          <ac:picMkLst>
            <pc:docMk/>
            <pc:sldMk cId="0" sldId="268"/>
            <ac:picMk id="179" creationId="{00000000-0000-0000-0000-000000000000}"/>
          </ac:picMkLst>
        </pc:picChg>
      </pc:sldChg>
      <pc:sldChg chg="addSp delSp modSp mod setBg modNotesTx">
        <pc:chgData name="Nathan Schaaf" userId="fad171294fd45b6d" providerId="LiveId" clId="{ABB8B8CA-8D4E-4B4D-91FC-CE4B6A579A03}" dt="2024-12-05T17:36:51.284" v="472" actId="20577"/>
        <pc:sldMkLst>
          <pc:docMk/>
          <pc:sldMk cId="0" sldId="269"/>
        </pc:sldMkLst>
        <pc:spChg chg="mod">
          <ac:chgData name="Nathan Schaaf" userId="fad171294fd45b6d" providerId="LiveId" clId="{ABB8B8CA-8D4E-4B4D-91FC-CE4B6A579A03}" dt="2024-12-05T16:58:02.690" v="165" actId="20577"/>
          <ac:spMkLst>
            <pc:docMk/>
            <pc:sldMk cId="0" sldId="269"/>
            <ac:spMk id="185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7:44.614" v="136" actId="26606"/>
          <ac:spMkLst>
            <pc:docMk/>
            <pc:sldMk cId="0" sldId="269"/>
            <ac:spMk id="186" creationId="{00000000-0000-0000-0000-000000000000}"/>
          </ac:spMkLst>
        </pc:spChg>
        <pc:spChg chg="add del">
          <ac:chgData name="Nathan Schaaf" userId="fad171294fd45b6d" providerId="LiveId" clId="{ABB8B8CA-8D4E-4B4D-91FC-CE4B6A579A03}" dt="2024-12-05T16:57:44.614" v="136" actId="26606"/>
          <ac:spMkLst>
            <pc:docMk/>
            <pc:sldMk cId="0" sldId="269"/>
            <ac:spMk id="191" creationId="{943CAA20-3569-4189-9E48-239A229A86CA}"/>
          </ac:spMkLst>
        </pc:spChg>
        <pc:spChg chg="add del">
          <ac:chgData name="Nathan Schaaf" userId="fad171294fd45b6d" providerId="LiveId" clId="{ABB8B8CA-8D4E-4B4D-91FC-CE4B6A579A03}" dt="2024-12-05T16:57:44.614" v="136" actId="26606"/>
          <ac:spMkLst>
            <pc:docMk/>
            <pc:sldMk cId="0" sldId="269"/>
            <ac:spMk id="193" creationId="{DA542B6D-E775-4832-91DC-2D20F857813A}"/>
          </ac:spMkLst>
        </pc:spChg>
        <pc:spChg chg="add del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199" creationId="{55666830-9A19-4E01-8505-D6C7F9AC5665}"/>
          </ac:spMkLst>
        </pc:spChg>
        <pc:spChg chg="add del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01" creationId="{AE9FC877-7FB6-4D22-9988-35420644E202}"/>
          </ac:spMkLst>
        </pc:spChg>
        <pc:spChg chg="add del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03" creationId="{E41809D1-F12E-46BB-B804-5F209D325E8B}"/>
          </ac:spMkLst>
        </pc:spChg>
        <pc:spChg chg="add del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05" creationId="{AF2F604E-43BE-4DC3-B983-E071523364F8}"/>
          </ac:spMkLst>
        </pc:spChg>
        <pc:spChg chg="add del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07" creationId="{08C9B587-E65E-4B52-B37C-ABEBB6E87928}"/>
          </ac:spMkLst>
        </pc:spChg>
        <pc:spChg chg="add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12" creationId="{55666830-9A19-4E01-8505-D6C7F9AC5665}"/>
          </ac:spMkLst>
        </pc:spChg>
        <pc:spChg chg="add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14" creationId="{AE9FC877-7FB6-4D22-9988-35420644E202}"/>
          </ac:spMkLst>
        </pc:spChg>
        <pc:spChg chg="add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16" creationId="{E41809D1-F12E-46BB-B804-5F209D325E8B}"/>
          </ac:spMkLst>
        </pc:spChg>
        <pc:spChg chg="add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18" creationId="{AF2F604E-43BE-4DC3-B983-E071523364F8}"/>
          </ac:spMkLst>
        </pc:spChg>
        <pc:spChg chg="add">
          <ac:chgData name="Nathan Schaaf" userId="fad171294fd45b6d" providerId="LiveId" clId="{ABB8B8CA-8D4E-4B4D-91FC-CE4B6A579A03}" dt="2024-12-05T16:58:08.981" v="166" actId="26606"/>
          <ac:spMkLst>
            <pc:docMk/>
            <pc:sldMk cId="0" sldId="269"/>
            <ac:spMk id="220" creationId="{08C9B587-E65E-4B52-B37C-ABEBB6E87928}"/>
          </ac:spMkLst>
        </pc:spChg>
        <pc:picChg chg="add mod">
          <ac:chgData name="Nathan Schaaf" userId="fad171294fd45b6d" providerId="LiveId" clId="{ABB8B8CA-8D4E-4B4D-91FC-CE4B6A579A03}" dt="2024-12-05T16:58:08.981" v="166" actId="26606"/>
          <ac:picMkLst>
            <pc:docMk/>
            <pc:sldMk cId="0" sldId="269"/>
            <ac:picMk id="195" creationId="{8491449B-BB6D-A997-1F88-C7C036AF4651}"/>
          </ac:picMkLst>
        </pc:picChg>
      </pc:sldChg>
      <pc:sldChg chg="del">
        <pc:chgData name="Nathan Schaaf" userId="fad171294fd45b6d" providerId="LiveId" clId="{ABB8B8CA-8D4E-4B4D-91FC-CE4B6A579A03}" dt="2024-12-05T17:10:04.253" v="279" actId="47"/>
        <pc:sldMkLst>
          <pc:docMk/>
          <pc:sldMk cId="0" sldId="270"/>
        </pc:sldMkLst>
      </pc:sldChg>
      <pc:sldChg chg="del">
        <pc:chgData name="Nathan Schaaf" userId="fad171294fd45b6d" providerId="LiveId" clId="{ABB8B8CA-8D4E-4B4D-91FC-CE4B6A579A03}" dt="2024-12-05T17:10:35.711" v="286" actId="47"/>
        <pc:sldMkLst>
          <pc:docMk/>
          <pc:sldMk cId="0" sldId="271"/>
        </pc:sldMkLst>
      </pc:sldChg>
      <pc:sldChg chg="del">
        <pc:chgData name="Nathan Schaaf" userId="fad171294fd45b6d" providerId="LiveId" clId="{ABB8B8CA-8D4E-4B4D-91FC-CE4B6A579A03}" dt="2024-12-05T17:11:19.188" v="294" actId="47"/>
        <pc:sldMkLst>
          <pc:docMk/>
          <pc:sldMk cId="0" sldId="272"/>
        </pc:sldMkLst>
      </pc:sldChg>
      <pc:sldChg chg="addSp modSp mod setBg modNotesTx">
        <pc:chgData name="Nathan Schaaf" userId="fad171294fd45b6d" providerId="LiveId" clId="{ABB8B8CA-8D4E-4B4D-91FC-CE4B6A579A03}" dt="2024-12-05T17:37:03.531" v="481" actId="20577"/>
        <pc:sldMkLst>
          <pc:docMk/>
          <pc:sldMk cId="0" sldId="273"/>
        </pc:sldMkLst>
        <pc:spChg chg="mo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12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13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19" creationId="{55666830-9A19-4E01-8505-D6C7F9AC5665}"/>
          </ac:spMkLst>
        </pc:spChg>
        <pc:spChg chg="ad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21" creationId="{AE9FC877-7FB6-4D22-9988-35420644E202}"/>
          </ac:spMkLst>
        </pc:spChg>
        <pc:spChg chg="ad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23" creationId="{E41809D1-F12E-46BB-B804-5F209D325E8B}"/>
          </ac:spMkLst>
        </pc:spChg>
        <pc:spChg chg="ad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25" creationId="{AF2F604E-43BE-4DC3-B983-E071523364F8}"/>
          </ac:spMkLst>
        </pc:spChg>
        <pc:spChg chg="add">
          <ac:chgData name="Nathan Schaaf" userId="fad171294fd45b6d" providerId="LiveId" clId="{ABB8B8CA-8D4E-4B4D-91FC-CE4B6A579A03}" dt="2024-12-05T16:57:04.347" v="120" actId="26606"/>
          <ac:spMkLst>
            <pc:docMk/>
            <pc:sldMk cId="0" sldId="273"/>
            <ac:spMk id="227" creationId="{08C9B587-E65E-4B52-B37C-ABEBB6E87928}"/>
          </ac:spMkLst>
        </pc:spChg>
        <pc:picChg chg="add">
          <ac:chgData name="Nathan Schaaf" userId="fad171294fd45b6d" providerId="LiveId" clId="{ABB8B8CA-8D4E-4B4D-91FC-CE4B6A579A03}" dt="2024-12-05T16:57:04.347" v="120" actId="26606"/>
          <ac:picMkLst>
            <pc:docMk/>
            <pc:sldMk cId="0" sldId="273"/>
            <ac:picMk id="215" creationId="{048B429E-DF17-3398-6383-1BC4347F535D}"/>
          </ac:picMkLst>
        </pc:picChg>
      </pc:sldChg>
      <pc:sldChg chg="del">
        <pc:chgData name="Nathan Schaaf" userId="fad171294fd45b6d" providerId="LiveId" clId="{ABB8B8CA-8D4E-4B4D-91FC-CE4B6A579A03}" dt="2024-12-05T17:12:56.213" v="302" actId="47"/>
        <pc:sldMkLst>
          <pc:docMk/>
          <pc:sldMk cId="0" sldId="274"/>
        </pc:sldMkLst>
      </pc:sldChg>
      <pc:sldChg chg="del">
        <pc:chgData name="Nathan Schaaf" userId="fad171294fd45b6d" providerId="LiveId" clId="{ABB8B8CA-8D4E-4B4D-91FC-CE4B6A579A03}" dt="2024-12-05T17:14:09.610" v="322" actId="47"/>
        <pc:sldMkLst>
          <pc:docMk/>
          <pc:sldMk cId="0" sldId="275"/>
        </pc:sldMkLst>
      </pc:sldChg>
      <pc:sldChg chg="addSp delSp modSp mod setBg modNotesTx">
        <pc:chgData name="Nathan Schaaf" userId="fad171294fd45b6d" providerId="LiveId" clId="{ABB8B8CA-8D4E-4B4D-91FC-CE4B6A579A03}" dt="2024-12-05T17:37:15.173" v="486" actId="6549"/>
        <pc:sldMkLst>
          <pc:docMk/>
          <pc:sldMk cId="0" sldId="276"/>
        </pc:sldMkLst>
        <pc:spChg chg="mod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35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36" creationId="{00000000-0000-0000-0000-000000000000}"/>
          </ac:spMkLst>
        </pc:spChg>
        <pc:spChg chg="add del">
          <ac:chgData name="Nathan Schaaf" userId="fad171294fd45b6d" providerId="LiveId" clId="{ABB8B8CA-8D4E-4B4D-91FC-CE4B6A579A03}" dt="2024-12-05T16:59:42.105" v="169" actId="26606"/>
          <ac:spMkLst>
            <pc:docMk/>
            <pc:sldMk cId="0" sldId="276"/>
            <ac:spMk id="242" creationId="{F13C74B1-5B17-4795-BED0-7140497B445A}"/>
          </ac:spMkLst>
        </pc:spChg>
        <pc:spChg chg="add del">
          <ac:chgData name="Nathan Schaaf" userId="fad171294fd45b6d" providerId="LiveId" clId="{ABB8B8CA-8D4E-4B4D-91FC-CE4B6A579A03}" dt="2024-12-05T16:59:42.105" v="169" actId="26606"/>
          <ac:spMkLst>
            <pc:docMk/>
            <pc:sldMk cId="0" sldId="276"/>
            <ac:spMk id="244" creationId="{D4974D33-8DC5-464E-8C6D-BE58F0669C17}"/>
          </ac:spMkLst>
        </pc:spChg>
        <pc:spChg chg="add del">
          <ac:chgData name="Nathan Schaaf" userId="fad171294fd45b6d" providerId="LiveId" clId="{ABB8B8CA-8D4E-4B4D-91FC-CE4B6A579A03}" dt="2024-12-05T16:59:52.739" v="171" actId="26606"/>
          <ac:spMkLst>
            <pc:docMk/>
            <pc:sldMk cId="0" sldId="276"/>
            <ac:spMk id="246" creationId="{04812C46-200A-4DEB-A05E-3ED6C68C2387}"/>
          </ac:spMkLst>
        </pc:spChg>
        <pc:spChg chg="add del">
          <ac:chgData name="Nathan Schaaf" userId="fad171294fd45b6d" providerId="LiveId" clId="{ABB8B8CA-8D4E-4B4D-91FC-CE4B6A579A03}" dt="2024-12-05T16:59:52.739" v="171" actId="26606"/>
          <ac:spMkLst>
            <pc:docMk/>
            <pc:sldMk cId="0" sldId="276"/>
            <ac:spMk id="247" creationId="{D1EA859B-E555-4109-94F3-6700E046E008}"/>
          </ac:spMkLst>
        </pc:spChg>
        <pc:spChg chg="add del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48" creationId="{55D4142C-5077-457F-A6AD-3FECFDB39685}"/>
          </ac:spMkLst>
        </pc:spChg>
        <pc:spChg chg="add del">
          <ac:chgData name="Nathan Schaaf" userId="fad171294fd45b6d" providerId="LiveId" clId="{ABB8B8CA-8D4E-4B4D-91FC-CE4B6A579A03}" dt="2024-12-05T16:59:56.059" v="173" actId="26606"/>
          <ac:spMkLst>
            <pc:docMk/>
            <pc:sldMk cId="0" sldId="276"/>
            <ac:spMk id="249" creationId="{F94AA2BD-2E3F-4B1D-8127-5744B8115311}"/>
          </ac:spMkLst>
        </pc:spChg>
        <pc:spChg chg="add del">
          <ac:chgData name="Nathan Schaaf" userId="fad171294fd45b6d" providerId="LiveId" clId="{ABB8B8CA-8D4E-4B4D-91FC-CE4B6A579A03}" dt="2024-12-05T16:59:56.059" v="173" actId="26606"/>
          <ac:spMkLst>
            <pc:docMk/>
            <pc:sldMk cId="0" sldId="276"/>
            <ac:spMk id="250" creationId="{4BD02261-2DC8-4AA8-9E16-7751AE892445}"/>
          </ac:spMkLst>
        </pc:spChg>
        <pc:spChg chg="add del">
          <ac:chgData name="Nathan Schaaf" userId="fad171294fd45b6d" providerId="LiveId" clId="{ABB8B8CA-8D4E-4B4D-91FC-CE4B6A579A03}" dt="2024-12-05T16:59:56.059" v="173" actId="26606"/>
          <ac:spMkLst>
            <pc:docMk/>
            <pc:sldMk cId="0" sldId="276"/>
            <ac:spMk id="251" creationId="{3D752CF2-2291-40B5-B462-C17B174C10BC}"/>
          </ac:spMkLst>
        </pc:spChg>
        <pc:spChg chg="add del">
          <ac:chgData name="Nathan Schaaf" userId="fad171294fd45b6d" providerId="LiveId" clId="{ABB8B8CA-8D4E-4B4D-91FC-CE4B6A579A03}" dt="2024-12-05T17:00:02.014" v="175" actId="26606"/>
          <ac:spMkLst>
            <pc:docMk/>
            <pc:sldMk cId="0" sldId="276"/>
            <ac:spMk id="253" creationId="{F13C74B1-5B17-4795-BED0-7140497B445A}"/>
          </ac:spMkLst>
        </pc:spChg>
        <pc:spChg chg="add del">
          <ac:chgData name="Nathan Schaaf" userId="fad171294fd45b6d" providerId="LiveId" clId="{ABB8B8CA-8D4E-4B4D-91FC-CE4B6A579A03}" dt="2024-12-05T17:00:02.014" v="175" actId="26606"/>
          <ac:spMkLst>
            <pc:docMk/>
            <pc:sldMk cId="0" sldId="276"/>
            <ac:spMk id="254" creationId="{D4974D33-8DC5-464E-8C6D-BE58F0669C17}"/>
          </ac:spMkLst>
        </pc:spChg>
        <pc:spChg chg="add del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56" creationId="{6B5E2835-4E47-45B3-9CFE-732FF7B05472}"/>
          </ac:spMkLst>
        </pc:spChg>
        <pc:spChg chg="add del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57" creationId="{5B45AD5D-AA52-4F7B-9362-576A39AD9E09}"/>
          </ac:spMkLst>
        </pc:spChg>
        <pc:spChg chg="add del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58" creationId="{AEDD7960-4866-4399-BEF6-DD1431AB4E34}"/>
          </ac:spMkLst>
        </pc:spChg>
        <pc:spChg chg="add del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59" creationId="{7A5F0580-5EE9-419F-96EE-B6529EF6E7D0}"/>
          </ac:spMkLst>
        </pc:spChg>
        <pc:spChg chg="add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68" creationId="{F13C74B1-5B17-4795-BED0-7140497B445A}"/>
          </ac:spMkLst>
        </pc:spChg>
        <pc:spChg chg="add">
          <ac:chgData name="Nathan Schaaf" userId="fad171294fd45b6d" providerId="LiveId" clId="{ABB8B8CA-8D4E-4B4D-91FC-CE4B6A579A03}" dt="2024-12-05T17:00:33.952" v="185" actId="26606"/>
          <ac:spMkLst>
            <pc:docMk/>
            <pc:sldMk cId="0" sldId="276"/>
            <ac:spMk id="269" creationId="{D4974D33-8DC5-464E-8C6D-BE58F0669C17}"/>
          </ac:spMkLst>
        </pc:spChg>
        <pc:grpChg chg="add del">
          <ac:chgData name="Nathan Schaaf" userId="fad171294fd45b6d" providerId="LiveId" clId="{ABB8B8CA-8D4E-4B4D-91FC-CE4B6A579A03}" dt="2024-12-05T17:00:33.945" v="184" actId="26606"/>
          <ac:grpSpMkLst>
            <pc:docMk/>
            <pc:sldMk cId="0" sldId="276"/>
            <ac:grpSpMk id="264" creationId="{6258F736-B256-8039-9DC6-F4E49A5C5AD5}"/>
          </ac:grpSpMkLst>
        </pc:grpChg>
        <pc:picChg chg="mod ord">
          <ac:chgData name="Nathan Schaaf" userId="fad171294fd45b6d" providerId="LiveId" clId="{ABB8B8CA-8D4E-4B4D-91FC-CE4B6A579A03}" dt="2024-12-05T17:00:33.952" v="185" actId="26606"/>
          <ac:picMkLst>
            <pc:docMk/>
            <pc:sldMk cId="0" sldId="276"/>
            <ac:picMk id="237" creationId="{00000000-0000-0000-0000-000000000000}"/>
          </ac:picMkLst>
        </pc:picChg>
      </pc:sldChg>
      <pc:sldChg chg="addSp delSp modSp mod setBg modNotesTx">
        <pc:chgData name="Nathan Schaaf" userId="fad171294fd45b6d" providerId="LiveId" clId="{ABB8B8CA-8D4E-4B4D-91FC-CE4B6A579A03}" dt="2024-12-05T17:37:20.789" v="489" actId="6549"/>
        <pc:sldMkLst>
          <pc:docMk/>
          <pc:sldMk cId="0" sldId="277"/>
        </pc:sldMkLst>
        <pc:spChg chg="mod ord">
          <ac:chgData name="Nathan Schaaf" userId="fad171294fd45b6d" providerId="LiveId" clId="{ABB8B8CA-8D4E-4B4D-91FC-CE4B6A579A03}" dt="2024-12-05T17:17:34.524" v="354" actId="26606"/>
          <ac:spMkLst>
            <pc:docMk/>
            <pc:sldMk cId="0" sldId="277"/>
            <ac:spMk id="243" creationId="{00000000-0000-0000-0000-000000000000}"/>
          </ac:spMkLst>
        </pc:spChg>
        <pc:spChg chg="add del">
          <ac:chgData name="Nathan Schaaf" userId="fad171294fd45b6d" providerId="LiveId" clId="{ABB8B8CA-8D4E-4B4D-91FC-CE4B6A579A03}" dt="2024-12-05T17:17:34.524" v="354" actId="26606"/>
          <ac:spMkLst>
            <pc:docMk/>
            <pc:sldMk cId="0" sldId="277"/>
            <ac:spMk id="250" creationId="{0A597D97-203B-498B-95D3-E90DC961039F}"/>
          </ac:spMkLst>
        </pc:spChg>
        <pc:spChg chg="add del">
          <ac:chgData name="Nathan Schaaf" userId="fad171294fd45b6d" providerId="LiveId" clId="{ABB8B8CA-8D4E-4B4D-91FC-CE4B6A579A03}" dt="2024-12-05T17:17:34.524" v="354" actId="26606"/>
          <ac:spMkLst>
            <pc:docMk/>
            <pc:sldMk cId="0" sldId="277"/>
            <ac:spMk id="252" creationId="{6A6EF10E-DF41-4BD3-8EB4-6F646531DC26}"/>
          </ac:spMkLst>
        </pc:spChg>
        <pc:spChg chg="add del">
          <ac:chgData name="Nathan Schaaf" userId="fad171294fd45b6d" providerId="LiveId" clId="{ABB8B8CA-8D4E-4B4D-91FC-CE4B6A579A03}" dt="2024-12-05T17:16:33.838" v="333" actId="26606"/>
          <ac:spMkLst>
            <pc:docMk/>
            <pc:sldMk cId="0" sldId="277"/>
            <ac:spMk id="254" creationId="{C4879EFC-8E62-4E00-973C-C45EE9EC676D}"/>
          </ac:spMkLst>
        </pc:spChg>
        <pc:spChg chg="add del">
          <ac:chgData name="Nathan Schaaf" userId="fad171294fd45b6d" providerId="LiveId" clId="{ABB8B8CA-8D4E-4B4D-91FC-CE4B6A579A03}" dt="2024-12-05T17:16:33.838" v="333" actId="26606"/>
          <ac:spMkLst>
            <pc:docMk/>
            <pc:sldMk cId="0" sldId="277"/>
            <ac:spMk id="255" creationId="{D6A9C53F-5F90-40A5-8C85-5412D39C8C68}"/>
          </ac:spMkLst>
        </pc:spChg>
        <pc:spChg chg="add del">
          <ac:chgData name="Nathan Schaaf" userId="fad171294fd45b6d" providerId="LiveId" clId="{ABB8B8CA-8D4E-4B4D-91FC-CE4B6A579A03}" dt="2024-12-05T17:17:34.524" v="354" actId="26606"/>
          <ac:spMkLst>
            <pc:docMk/>
            <pc:sldMk cId="0" sldId="277"/>
            <ac:spMk id="256" creationId="{446E0E82-CDD8-DCCF-7D87-CFB73CCC7912}"/>
          </ac:spMkLst>
        </pc:spChg>
        <pc:spChg chg="add del">
          <ac:chgData name="Nathan Schaaf" userId="fad171294fd45b6d" providerId="LiveId" clId="{ABB8B8CA-8D4E-4B4D-91FC-CE4B6A579A03}" dt="2024-12-05T17:16:13.440" v="329" actId="26606"/>
          <ac:spMkLst>
            <pc:docMk/>
            <pc:sldMk cId="0" sldId="277"/>
            <ac:spMk id="257" creationId="{F0087D53-9295-4463-AAE4-D5C626046E9F}"/>
          </ac:spMkLst>
        </pc:spChg>
        <pc:spChg chg="add del">
          <ac:chgData name="Nathan Schaaf" userId="fad171294fd45b6d" providerId="LiveId" clId="{ABB8B8CA-8D4E-4B4D-91FC-CE4B6A579A03}" dt="2024-12-05T17:17:34.524" v="354" actId="26606"/>
          <ac:spMkLst>
            <pc:docMk/>
            <pc:sldMk cId="0" sldId="277"/>
            <ac:spMk id="258" creationId="{129F4FEF-3F4E-4042-8E6D-C24E201FB31A}"/>
          </ac:spMkLst>
        </pc:spChg>
        <pc:spChg chg="add del">
          <ac:chgData name="Nathan Schaaf" userId="fad171294fd45b6d" providerId="LiveId" clId="{ABB8B8CA-8D4E-4B4D-91FC-CE4B6A579A03}" dt="2024-12-05T17:16:13.440" v="329" actId="26606"/>
          <ac:spMkLst>
            <pc:docMk/>
            <pc:sldMk cId="0" sldId="277"/>
            <ac:spMk id="259" creationId="{D6A9C53F-5F90-40A5-8C85-5412D39C8C68}"/>
          </ac:spMkLst>
        </pc:spChg>
        <pc:picChg chg="add del mod">
          <ac:chgData name="Nathan Schaaf" userId="fad171294fd45b6d" providerId="LiveId" clId="{ABB8B8CA-8D4E-4B4D-91FC-CE4B6A579A03}" dt="2024-12-05T17:14:53.685" v="325" actId="478"/>
          <ac:picMkLst>
            <pc:docMk/>
            <pc:sldMk cId="0" sldId="277"/>
            <ac:picMk id="3" creationId="{D20EC55B-9721-8205-D6E4-33EEC558E47F}"/>
          </ac:picMkLst>
        </pc:picChg>
        <pc:picChg chg="add del mod">
          <ac:chgData name="Nathan Schaaf" userId="fad171294fd45b6d" providerId="LiveId" clId="{ABB8B8CA-8D4E-4B4D-91FC-CE4B6A579A03}" dt="2024-12-05T17:17:34.524" v="354" actId="26606"/>
          <ac:picMkLst>
            <pc:docMk/>
            <pc:sldMk cId="0" sldId="277"/>
            <ac:picMk id="244" creationId="{00000000-0000-0000-0000-000000000000}"/>
          </ac:picMkLst>
        </pc:picChg>
        <pc:picChg chg="add del mod ord replId">
          <ac:chgData name="Nathan Schaaf" userId="fad171294fd45b6d" providerId="LiveId" clId="{ABB8B8CA-8D4E-4B4D-91FC-CE4B6A579A03}" dt="2024-12-05T17:17:34.524" v="354" actId="26606"/>
          <ac:picMkLst>
            <pc:docMk/>
            <pc:sldMk cId="0" sldId="277"/>
            <ac:picMk id="244" creationId="{00000000-0000-0000-0000-000000000000}"/>
          </ac:picMkLst>
        </pc:picChg>
        <pc:picChg chg="add del mod ord modCrop">
          <ac:chgData name="Nathan Schaaf" userId="fad171294fd45b6d" providerId="LiveId" clId="{ABB8B8CA-8D4E-4B4D-91FC-CE4B6A579A03}" dt="2024-12-05T17:18:18.964" v="359" actId="18131"/>
          <ac:picMkLst>
            <pc:docMk/>
            <pc:sldMk cId="0" sldId="277"/>
            <ac:picMk id="245" creationId="{00000000-0000-0000-0000-000000000000}"/>
          </ac:picMkLst>
        </pc:picChg>
      </pc:sldChg>
      <pc:sldChg chg="addSp modSp mod setBg modNotesTx">
        <pc:chgData name="Nathan Schaaf" userId="fad171294fd45b6d" providerId="LiveId" clId="{ABB8B8CA-8D4E-4B4D-91FC-CE4B6A579A03}" dt="2024-12-05T17:37:23.884" v="493" actId="20577"/>
        <pc:sldMkLst>
          <pc:docMk/>
          <pc:sldMk cId="0" sldId="278"/>
        </pc:sldMkLst>
        <pc:spChg chg="mod">
          <ac:chgData name="Nathan Schaaf" userId="fad171294fd45b6d" providerId="LiveId" clId="{ABB8B8CA-8D4E-4B4D-91FC-CE4B6A579A03}" dt="2024-12-05T17:01:35.622" v="186" actId="26606"/>
          <ac:spMkLst>
            <pc:docMk/>
            <pc:sldMk cId="0" sldId="278"/>
            <ac:spMk id="250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1:35.622" v="186" actId="26606"/>
          <ac:spMkLst>
            <pc:docMk/>
            <pc:sldMk cId="0" sldId="278"/>
            <ac:spMk id="251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1:35.622" v="186" actId="26606"/>
          <ac:spMkLst>
            <pc:docMk/>
            <pc:sldMk cId="0" sldId="278"/>
            <ac:spMk id="257" creationId="{9B7AD9F6-8CE7-4299-8FC6-328F4DCD3FF9}"/>
          </ac:spMkLst>
        </pc:spChg>
        <pc:spChg chg="add">
          <ac:chgData name="Nathan Schaaf" userId="fad171294fd45b6d" providerId="LiveId" clId="{ABB8B8CA-8D4E-4B4D-91FC-CE4B6A579A03}" dt="2024-12-05T17:01:35.622" v="186" actId="26606"/>
          <ac:spMkLst>
            <pc:docMk/>
            <pc:sldMk cId="0" sldId="278"/>
            <ac:spMk id="259" creationId="{F49775AF-8896-43EE-92C6-83497D6DC56F}"/>
          </ac:spMkLst>
        </pc:spChg>
        <pc:picChg chg="add">
          <ac:chgData name="Nathan Schaaf" userId="fad171294fd45b6d" providerId="LiveId" clId="{ABB8B8CA-8D4E-4B4D-91FC-CE4B6A579A03}" dt="2024-12-05T17:01:35.622" v="186" actId="26606"/>
          <ac:picMkLst>
            <pc:docMk/>
            <pc:sldMk cId="0" sldId="278"/>
            <ac:picMk id="253" creationId="{2A5097AE-C3C2-D45C-6C01-6F286F7046A8}"/>
          </ac:picMkLst>
        </pc:picChg>
      </pc:sldChg>
      <pc:sldChg chg="addSp modSp mod setBg">
        <pc:chgData name="Nathan Schaaf" userId="fad171294fd45b6d" providerId="LiveId" clId="{ABB8B8CA-8D4E-4B4D-91FC-CE4B6A579A03}" dt="2024-12-05T17:01:45.440" v="187" actId="26606"/>
        <pc:sldMkLst>
          <pc:docMk/>
          <pc:sldMk cId="0" sldId="279"/>
        </pc:sldMkLst>
        <pc:spChg chg="mod">
          <ac:chgData name="Nathan Schaaf" userId="fad171294fd45b6d" providerId="LiveId" clId="{ABB8B8CA-8D4E-4B4D-91FC-CE4B6A579A03}" dt="2024-12-05T17:01:45.440" v="187" actId="26606"/>
          <ac:spMkLst>
            <pc:docMk/>
            <pc:sldMk cId="0" sldId="279"/>
            <ac:spMk id="257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1:45.440" v="187" actId="26606"/>
          <ac:spMkLst>
            <pc:docMk/>
            <pc:sldMk cId="0" sldId="279"/>
            <ac:spMk id="259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1:45.440" v="187" actId="26606"/>
          <ac:spMkLst>
            <pc:docMk/>
            <pc:sldMk cId="0" sldId="279"/>
            <ac:spMk id="264" creationId="{F13C74B1-5B17-4795-BED0-7140497B445A}"/>
          </ac:spMkLst>
        </pc:spChg>
        <pc:spChg chg="add">
          <ac:chgData name="Nathan Schaaf" userId="fad171294fd45b6d" providerId="LiveId" clId="{ABB8B8CA-8D4E-4B4D-91FC-CE4B6A579A03}" dt="2024-12-05T17:01:45.440" v="187" actId="26606"/>
          <ac:spMkLst>
            <pc:docMk/>
            <pc:sldMk cId="0" sldId="279"/>
            <ac:spMk id="266" creationId="{D4974D33-8DC5-464E-8C6D-BE58F0669C17}"/>
          </ac:spMkLst>
        </pc:spChg>
        <pc:picChg chg="mod ord">
          <ac:chgData name="Nathan Schaaf" userId="fad171294fd45b6d" providerId="LiveId" clId="{ABB8B8CA-8D4E-4B4D-91FC-CE4B6A579A03}" dt="2024-12-05T17:01:45.440" v="187" actId="26606"/>
          <ac:picMkLst>
            <pc:docMk/>
            <pc:sldMk cId="0" sldId="279"/>
            <ac:picMk id="258" creationId="{00000000-0000-0000-0000-000000000000}"/>
          </ac:picMkLst>
        </pc:picChg>
      </pc:sldChg>
      <pc:sldChg chg="addSp modSp mod setBg">
        <pc:chgData name="Nathan Schaaf" userId="fad171294fd45b6d" providerId="LiveId" clId="{ABB8B8CA-8D4E-4B4D-91FC-CE4B6A579A03}" dt="2024-12-05T17:02:02.413" v="188" actId="26606"/>
        <pc:sldMkLst>
          <pc:docMk/>
          <pc:sldMk cId="0" sldId="280"/>
        </pc:sldMkLst>
        <pc:spChg chg="mod">
          <ac:chgData name="Nathan Schaaf" userId="fad171294fd45b6d" providerId="LiveId" clId="{ABB8B8CA-8D4E-4B4D-91FC-CE4B6A579A03}" dt="2024-12-05T17:02:02.413" v="188" actId="26606"/>
          <ac:spMkLst>
            <pc:docMk/>
            <pc:sldMk cId="0" sldId="280"/>
            <ac:spMk id="265" creationId="{00000000-0000-0000-0000-000000000000}"/>
          </ac:spMkLst>
        </pc:spChg>
        <pc:spChg chg="mod ord">
          <ac:chgData name="Nathan Schaaf" userId="fad171294fd45b6d" providerId="LiveId" clId="{ABB8B8CA-8D4E-4B4D-91FC-CE4B6A579A03}" dt="2024-12-05T17:02:02.413" v="188" actId="26606"/>
          <ac:spMkLst>
            <pc:docMk/>
            <pc:sldMk cId="0" sldId="280"/>
            <ac:spMk id="266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2:02.413" v="188" actId="26606"/>
          <ac:spMkLst>
            <pc:docMk/>
            <pc:sldMk cId="0" sldId="280"/>
            <ac:spMk id="272" creationId="{A8908DB7-C3A6-4FCB-9820-CEE02B398C4A}"/>
          </ac:spMkLst>
        </pc:spChg>
        <pc:spChg chg="add">
          <ac:chgData name="Nathan Schaaf" userId="fad171294fd45b6d" providerId="LiveId" clId="{ABB8B8CA-8D4E-4B4D-91FC-CE4B6A579A03}" dt="2024-12-05T17:02:02.413" v="188" actId="26606"/>
          <ac:spMkLst>
            <pc:docMk/>
            <pc:sldMk cId="0" sldId="280"/>
            <ac:spMk id="274" creationId="{535742DD-1B16-4E9D-B715-0D74B4574A68}"/>
          </ac:spMkLst>
        </pc:spChg>
        <pc:picChg chg="mod">
          <ac:chgData name="Nathan Schaaf" userId="fad171294fd45b6d" providerId="LiveId" clId="{ABB8B8CA-8D4E-4B4D-91FC-CE4B6A579A03}" dt="2024-12-05T17:02:02.413" v="188" actId="26606"/>
          <ac:picMkLst>
            <pc:docMk/>
            <pc:sldMk cId="0" sldId="280"/>
            <ac:picMk id="267" creationId="{00000000-0000-0000-0000-000000000000}"/>
          </ac:picMkLst>
        </pc:picChg>
      </pc:sldChg>
      <pc:sldChg chg="addSp modSp mod setBg">
        <pc:chgData name="Nathan Schaaf" userId="fad171294fd45b6d" providerId="LiveId" clId="{ABB8B8CA-8D4E-4B4D-91FC-CE4B6A579A03}" dt="2024-12-05T17:02:15.607" v="189" actId="26606"/>
        <pc:sldMkLst>
          <pc:docMk/>
          <pc:sldMk cId="0" sldId="281"/>
        </pc:sldMkLst>
        <pc:spChg chg="mod">
          <ac:chgData name="Nathan Schaaf" userId="fad171294fd45b6d" providerId="LiveId" clId="{ABB8B8CA-8D4E-4B4D-91FC-CE4B6A579A03}" dt="2024-12-05T17:02:15.607" v="189" actId="26606"/>
          <ac:spMkLst>
            <pc:docMk/>
            <pc:sldMk cId="0" sldId="281"/>
            <ac:spMk id="273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2:15.607" v="189" actId="26606"/>
          <ac:spMkLst>
            <pc:docMk/>
            <pc:sldMk cId="0" sldId="281"/>
            <ac:spMk id="275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2:15.607" v="189" actId="26606"/>
          <ac:spMkLst>
            <pc:docMk/>
            <pc:sldMk cId="0" sldId="281"/>
            <ac:spMk id="280" creationId="{A8908DB7-C3A6-4FCB-9820-CEE02B398C4A}"/>
          </ac:spMkLst>
        </pc:spChg>
        <pc:spChg chg="add">
          <ac:chgData name="Nathan Schaaf" userId="fad171294fd45b6d" providerId="LiveId" clId="{ABB8B8CA-8D4E-4B4D-91FC-CE4B6A579A03}" dt="2024-12-05T17:02:15.607" v="189" actId="26606"/>
          <ac:spMkLst>
            <pc:docMk/>
            <pc:sldMk cId="0" sldId="281"/>
            <ac:spMk id="282" creationId="{535742DD-1B16-4E9D-B715-0D74B4574A68}"/>
          </ac:spMkLst>
        </pc:spChg>
        <pc:picChg chg="mod">
          <ac:chgData name="Nathan Schaaf" userId="fad171294fd45b6d" providerId="LiveId" clId="{ABB8B8CA-8D4E-4B4D-91FC-CE4B6A579A03}" dt="2024-12-05T17:02:15.607" v="189" actId="26606"/>
          <ac:picMkLst>
            <pc:docMk/>
            <pc:sldMk cId="0" sldId="281"/>
            <ac:picMk id="274" creationId="{00000000-0000-0000-0000-000000000000}"/>
          </ac:picMkLst>
        </pc:picChg>
      </pc:sldChg>
      <pc:sldChg chg="addSp delSp modSp mod setBg">
        <pc:chgData name="Nathan Schaaf" userId="fad171294fd45b6d" providerId="LiveId" clId="{ABB8B8CA-8D4E-4B4D-91FC-CE4B6A579A03}" dt="2024-12-05T17:02:37.112" v="192" actId="26606"/>
        <pc:sldMkLst>
          <pc:docMk/>
          <pc:sldMk cId="0" sldId="282"/>
        </pc:sldMkLst>
        <pc:spChg chg="mod">
          <ac:chgData name="Nathan Schaaf" userId="fad171294fd45b6d" providerId="LiveId" clId="{ABB8B8CA-8D4E-4B4D-91FC-CE4B6A579A03}" dt="2024-12-05T17:02:37.112" v="192" actId="26606"/>
          <ac:spMkLst>
            <pc:docMk/>
            <pc:sldMk cId="0" sldId="282"/>
            <ac:spMk id="281" creationId="{00000000-0000-0000-0000-000000000000}"/>
          </ac:spMkLst>
        </pc:spChg>
        <pc:spChg chg="add del">
          <ac:chgData name="Nathan Schaaf" userId="fad171294fd45b6d" providerId="LiveId" clId="{ABB8B8CA-8D4E-4B4D-91FC-CE4B6A579A03}" dt="2024-12-05T17:02:37.100" v="191" actId="26606"/>
          <ac:spMkLst>
            <pc:docMk/>
            <pc:sldMk cId="0" sldId="282"/>
            <ac:spMk id="288" creationId="{F0087D53-9295-4463-AAE4-D5C626046E9F}"/>
          </ac:spMkLst>
        </pc:spChg>
        <pc:spChg chg="add del">
          <ac:chgData name="Nathan Schaaf" userId="fad171294fd45b6d" providerId="LiveId" clId="{ABB8B8CA-8D4E-4B4D-91FC-CE4B6A579A03}" dt="2024-12-05T17:02:37.100" v="191" actId="26606"/>
          <ac:spMkLst>
            <pc:docMk/>
            <pc:sldMk cId="0" sldId="282"/>
            <ac:spMk id="290" creationId="{D6A9C53F-5F90-40A5-8C85-5412D39C8C68}"/>
          </ac:spMkLst>
        </pc:spChg>
        <pc:spChg chg="add">
          <ac:chgData name="Nathan Schaaf" userId="fad171294fd45b6d" providerId="LiveId" clId="{ABB8B8CA-8D4E-4B4D-91FC-CE4B6A579A03}" dt="2024-12-05T17:02:37.112" v="192" actId="26606"/>
          <ac:spMkLst>
            <pc:docMk/>
            <pc:sldMk cId="0" sldId="282"/>
            <ac:spMk id="292" creationId="{C4879EFC-8E62-4E00-973C-C45EE9EC676D}"/>
          </ac:spMkLst>
        </pc:spChg>
        <pc:spChg chg="add">
          <ac:chgData name="Nathan Schaaf" userId="fad171294fd45b6d" providerId="LiveId" clId="{ABB8B8CA-8D4E-4B4D-91FC-CE4B6A579A03}" dt="2024-12-05T17:02:37.112" v="192" actId="26606"/>
          <ac:spMkLst>
            <pc:docMk/>
            <pc:sldMk cId="0" sldId="282"/>
            <ac:spMk id="293" creationId="{D6A9C53F-5F90-40A5-8C85-5412D39C8C68}"/>
          </ac:spMkLst>
        </pc:spChg>
        <pc:picChg chg="mod ord">
          <ac:chgData name="Nathan Schaaf" userId="fad171294fd45b6d" providerId="LiveId" clId="{ABB8B8CA-8D4E-4B4D-91FC-CE4B6A579A03}" dt="2024-12-05T17:02:37.112" v="192" actId="26606"/>
          <ac:picMkLst>
            <pc:docMk/>
            <pc:sldMk cId="0" sldId="282"/>
            <ac:picMk id="282" creationId="{00000000-0000-0000-0000-000000000000}"/>
          </ac:picMkLst>
        </pc:picChg>
        <pc:picChg chg="mod">
          <ac:chgData name="Nathan Schaaf" userId="fad171294fd45b6d" providerId="LiveId" clId="{ABB8B8CA-8D4E-4B4D-91FC-CE4B6A579A03}" dt="2024-12-05T17:02:37.112" v="192" actId="26606"/>
          <ac:picMkLst>
            <pc:docMk/>
            <pc:sldMk cId="0" sldId="282"/>
            <ac:picMk id="283" creationId="{00000000-0000-0000-0000-000000000000}"/>
          </ac:picMkLst>
        </pc:picChg>
      </pc:sldChg>
      <pc:sldChg chg="addSp modSp mod setBg">
        <pc:chgData name="Nathan Schaaf" userId="fad171294fd45b6d" providerId="LiveId" clId="{ABB8B8CA-8D4E-4B4D-91FC-CE4B6A579A03}" dt="2024-12-05T17:02:47.391" v="193" actId="26606"/>
        <pc:sldMkLst>
          <pc:docMk/>
          <pc:sldMk cId="0" sldId="283"/>
        </pc:sldMkLst>
        <pc:spChg chg="mod">
          <ac:chgData name="Nathan Schaaf" userId="fad171294fd45b6d" providerId="LiveId" clId="{ABB8B8CA-8D4E-4B4D-91FC-CE4B6A579A03}" dt="2024-12-05T17:02:47.391" v="193" actId="26606"/>
          <ac:spMkLst>
            <pc:docMk/>
            <pc:sldMk cId="0" sldId="283"/>
            <ac:spMk id="289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2:47.391" v="193" actId="26606"/>
          <ac:spMkLst>
            <pc:docMk/>
            <pc:sldMk cId="0" sldId="283"/>
            <ac:spMk id="295" creationId="{665DBBEF-238B-476B-96AB-8AAC3224ECEA}"/>
          </ac:spMkLst>
        </pc:spChg>
        <pc:spChg chg="add">
          <ac:chgData name="Nathan Schaaf" userId="fad171294fd45b6d" providerId="LiveId" clId="{ABB8B8CA-8D4E-4B4D-91FC-CE4B6A579A03}" dt="2024-12-05T17:02:47.391" v="193" actId="26606"/>
          <ac:spMkLst>
            <pc:docMk/>
            <pc:sldMk cId="0" sldId="283"/>
            <ac:spMk id="297" creationId="{3FCFB1DE-0B7E-48CC-BA90-B2AB0889F9D6}"/>
          </ac:spMkLst>
        </pc:spChg>
        <pc:picChg chg="mod">
          <ac:chgData name="Nathan Schaaf" userId="fad171294fd45b6d" providerId="LiveId" clId="{ABB8B8CA-8D4E-4B4D-91FC-CE4B6A579A03}" dt="2024-12-05T17:02:47.391" v="193" actId="26606"/>
          <ac:picMkLst>
            <pc:docMk/>
            <pc:sldMk cId="0" sldId="283"/>
            <ac:picMk id="290" creationId="{00000000-0000-0000-0000-000000000000}"/>
          </ac:picMkLst>
        </pc:picChg>
      </pc:sldChg>
      <pc:sldChg chg="addSp modSp mod setBg modNotesTx">
        <pc:chgData name="Nathan Schaaf" userId="fad171294fd45b6d" providerId="LiveId" clId="{ABB8B8CA-8D4E-4B4D-91FC-CE4B6A579A03}" dt="2024-12-05T17:37:35.580" v="499" actId="20577"/>
        <pc:sldMkLst>
          <pc:docMk/>
          <pc:sldMk cId="0" sldId="284"/>
        </pc:sldMkLst>
        <pc:spChg chg="mod">
          <ac:chgData name="Nathan Schaaf" userId="fad171294fd45b6d" providerId="LiveId" clId="{ABB8B8CA-8D4E-4B4D-91FC-CE4B6A579A03}" dt="2024-12-05T17:03:00.983" v="196" actId="404"/>
          <ac:spMkLst>
            <pc:docMk/>
            <pc:sldMk cId="0" sldId="284"/>
            <ac:spMk id="295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3:56.439" v="212" actId="5793"/>
          <ac:spMkLst>
            <pc:docMk/>
            <pc:sldMk cId="0" sldId="284"/>
            <ac:spMk id="296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2:55.952" v="194" actId="26606"/>
          <ac:spMkLst>
            <pc:docMk/>
            <pc:sldMk cId="0" sldId="284"/>
            <ac:spMk id="302" creationId="{F13C74B1-5B17-4795-BED0-7140497B445A}"/>
          </ac:spMkLst>
        </pc:spChg>
        <pc:spChg chg="add">
          <ac:chgData name="Nathan Schaaf" userId="fad171294fd45b6d" providerId="LiveId" clId="{ABB8B8CA-8D4E-4B4D-91FC-CE4B6A579A03}" dt="2024-12-05T17:02:55.952" v="194" actId="26606"/>
          <ac:spMkLst>
            <pc:docMk/>
            <pc:sldMk cId="0" sldId="284"/>
            <ac:spMk id="304" creationId="{D4974D33-8DC5-464E-8C6D-BE58F0669C17}"/>
          </ac:spMkLst>
        </pc:spChg>
        <pc:picChg chg="add">
          <ac:chgData name="Nathan Schaaf" userId="fad171294fd45b6d" providerId="LiveId" clId="{ABB8B8CA-8D4E-4B4D-91FC-CE4B6A579A03}" dt="2024-12-05T17:02:55.952" v="194" actId="26606"/>
          <ac:picMkLst>
            <pc:docMk/>
            <pc:sldMk cId="0" sldId="284"/>
            <ac:picMk id="298" creationId="{8C88AE1D-89D5-9668-33DF-62A4F3016492}"/>
          </ac:picMkLst>
        </pc:picChg>
      </pc:sldChg>
      <pc:sldChg chg="addSp modSp mod setBg modNotesTx">
        <pc:chgData name="Nathan Schaaf" userId="fad171294fd45b6d" providerId="LiveId" clId="{ABB8B8CA-8D4E-4B4D-91FC-CE4B6A579A03}" dt="2024-12-05T17:37:40.647" v="501" actId="20577"/>
        <pc:sldMkLst>
          <pc:docMk/>
          <pc:sldMk cId="0" sldId="285"/>
        </pc:sldMkLst>
        <pc:spChg chg="add mod">
          <ac:chgData name="Nathan Schaaf" userId="fad171294fd45b6d" providerId="LiveId" clId="{ABB8B8CA-8D4E-4B4D-91FC-CE4B6A579A03}" dt="2024-12-05T17:04:45.095" v="224" actId="207"/>
          <ac:spMkLst>
            <pc:docMk/>
            <pc:sldMk cId="0" sldId="285"/>
            <ac:spMk id="2" creationId="{180C8AAB-9134-882D-2308-224F3383F5A3}"/>
          </ac:spMkLst>
        </pc:spChg>
        <pc:spChg chg="mod">
          <ac:chgData name="Nathan Schaaf" userId="fad171294fd45b6d" providerId="LiveId" clId="{ABB8B8CA-8D4E-4B4D-91FC-CE4B6A579A03}" dt="2024-12-05T17:04:34.479" v="221" actId="14100"/>
          <ac:spMkLst>
            <pc:docMk/>
            <pc:sldMk cId="0" sldId="285"/>
            <ac:spMk id="301" creationId="{00000000-0000-0000-0000-000000000000}"/>
          </ac:spMkLst>
        </pc:spChg>
        <pc:picChg chg="add">
          <ac:chgData name="Nathan Schaaf" userId="fad171294fd45b6d" providerId="LiveId" clId="{ABB8B8CA-8D4E-4B4D-91FC-CE4B6A579A03}" dt="2024-12-05T17:04:10.667" v="213" actId="26606"/>
          <ac:picMkLst>
            <pc:docMk/>
            <pc:sldMk cId="0" sldId="285"/>
            <ac:picMk id="303" creationId="{8AD7E403-4362-4498-42F0-322CCAE7608D}"/>
          </ac:picMkLst>
        </pc:picChg>
        <pc:cxnChg chg="add">
          <ac:chgData name="Nathan Schaaf" userId="fad171294fd45b6d" providerId="LiveId" clId="{ABB8B8CA-8D4E-4B4D-91FC-CE4B6A579A03}" dt="2024-12-05T17:04:10.667" v="213" actId="26606"/>
          <ac:cxnSpMkLst>
            <pc:docMk/>
            <pc:sldMk cId="0" sldId="285"/>
            <ac:cxnSpMk id="307" creationId="{33193FD5-6A49-7562-EA76-F15D42E15804}"/>
          </ac:cxnSpMkLst>
        </pc:cxnChg>
      </pc:sldChg>
      <pc:sldChg chg="addSp modSp mod setBg">
        <pc:chgData name="Nathan Schaaf" userId="fad171294fd45b6d" providerId="LiveId" clId="{ABB8B8CA-8D4E-4B4D-91FC-CE4B6A579A03}" dt="2024-12-05T17:04:54.840" v="225" actId="26606"/>
        <pc:sldMkLst>
          <pc:docMk/>
          <pc:sldMk cId="0" sldId="286"/>
        </pc:sldMkLst>
        <pc:spChg chg="mod">
          <ac:chgData name="Nathan Schaaf" userId="fad171294fd45b6d" providerId="LiveId" clId="{ABB8B8CA-8D4E-4B4D-91FC-CE4B6A579A03}" dt="2024-12-05T17:04:54.840" v="225" actId="26606"/>
          <ac:spMkLst>
            <pc:docMk/>
            <pc:sldMk cId="0" sldId="286"/>
            <ac:spMk id="306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7:04:54.840" v="225" actId="26606"/>
          <ac:spMkLst>
            <pc:docMk/>
            <pc:sldMk cId="0" sldId="286"/>
            <ac:spMk id="307" creationId="{00000000-0000-0000-0000-000000000000}"/>
          </ac:spMkLst>
        </pc:spChg>
        <pc:spChg chg="add">
          <ac:chgData name="Nathan Schaaf" userId="fad171294fd45b6d" providerId="LiveId" clId="{ABB8B8CA-8D4E-4B4D-91FC-CE4B6A579A03}" dt="2024-12-05T17:04:54.840" v="225" actId="26606"/>
          <ac:spMkLst>
            <pc:docMk/>
            <pc:sldMk cId="0" sldId="286"/>
            <ac:spMk id="312" creationId="{100EDD19-6802-4EC3-95CE-CFFAB042CFD6}"/>
          </ac:spMkLst>
        </pc:spChg>
        <pc:spChg chg="add">
          <ac:chgData name="Nathan Schaaf" userId="fad171294fd45b6d" providerId="LiveId" clId="{ABB8B8CA-8D4E-4B4D-91FC-CE4B6A579A03}" dt="2024-12-05T17:04:54.840" v="225" actId="26606"/>
          <ac:spMkLst>
            <pc:docMk/>
            <pc:sldMk cId="0" sldId="286"/>
            <ac:spMk id="314" creationId="{DB17E863-922E-4C26-BD64-E8FD41D28661}"/>
          </ac:spMkLst>
        </pc:spChg>
      </pc:sldChg>
      <pc:sldChg chg="addSp delSp modSp add mod modNotesTx">
        <pc:chgData name="Nathan Schaaf" userId="fad171294fd45b6d" providerId="LiveId" clId="{ABB8B8CA-8D4E-4B4D-91FC-CE4B6A579A03}" dt="2024-12-05T17:27:40.066" v="433" actId="20577"/>
        <pc:sldMkLst>
          <pc:docMk/>
          <pc:sldMk cId="3247561020" sldId="287"/>
        </pc:sldMkLst>
        <pc:spChg chg="add del mod">
          <ac:chgData name="Nathan Schaaf" userId="fad171294fd45b6d" providerId="LiveId" clId="{ABB8B8CA-8D4E-4B4D-91FC-CE4B6A579A03}" dt="2024-12-05T16:53:46.348" v="50" actId="478"/>
          <ac:spMkLst>
            <pc:docMk/>
            <pc:sldMk cId="3247561020" sldId="287"/>
            <ac:spMk id="3" creationId="{2E46E978-2490-3824-26B2-259FC1C9B166}"/>
          </ac:spMkLst>
        </pc:spChg>
        <pc:spChg chg="add del mod">
          <ac:chgData name="Nathan Schaaf" userId="fad171294fd45b6d" providerId="LiveId" clId="{ABB8B8CA-8D4E-4B4D-91FC-CE4B6A579A03}" dt="2024-12-05T16:53:51.676" v="52" actId="478"/>
          <ac:spMkLst>
            <pc:docMk/>
            <pc:sldMk cId="3247561020" sldId="287"/>
            <ac:spMk id="5" creationId="{D35E5F08-263E-44E1-50BB-3A85D253F01B}"/>
          </ac:spMkLst>
        </pc:spChg>
        <pc:spChg chg="add del mod">
          <ac:chgData name="Nathan Schaaf" userId="fad171294fd45b6d" providerId="LiveId" clId="{ABB8B8CA-8D4E-4B4D-91FC-CE4B6A579A03}" dt="2024-12-05T17:07:53.085" v="251" actId="478"/>
          <ac:spMkLst>
            <pc:docMk/>
            <pc:sldMk cId="3247561020" sldId="287"/>
            <ac:spMk id="8" creationId="{416A458D-498C-3FEF-A3E8-C394DCA2EED2}"/>
          </ac:spMkLst>
        </pc:spChg>
        <pc:spChg chg="mod">
          <ac:chgData name="Nathan Schaaf" userId="fad171294fd45b6d" providerId="LiveId" clId="{ABB8B8CA-8D4E-4B4D-91FC-CE4B6A579A03}" dt="2024-12-05T16:53:34.107" v="47" actId="404"/>
          <ac:spMkLst>
            <pc:docMk/>
            <pc:sldMk cId="3247561020" sldId="287"/>
            <ac:spMk id="149" creationId="{0D3ABB1B-241F-22B0-AD74-4B56E57315D4}"/>
          </ac:spMkLst>
        </pc:spChg>
        <pc:picChg chg="add del mod">
          <ac:chgData name="Nathan Schaaf" userId="fad171294fd45b6d" providerId="LiveId" clId="{ABB8B8CA-8D4E-4B4D-91FC-CE4B6A579A03}" dt="2024-12-05T17:07:53.085" v="251" actId="478"/>
          <ac:picMkLst>
            <pc:docMk/>
            <pc:sldMk cId="3247561020" sldId="287"/>
            <ac:picMk id="6" creationId="{00000000-0000-0000-0000-000000000000}"/>
          </ac:picMkLst>
        </pc:picChg>
        <pc:picChg chg="del">
          <ac:chgData name="Nathan Schaaf" userId="fad171294fd45b6d" providerId="LiveId" clId="{ABB8B8CA-8D4E-4B4D-91FC-CE4B6A579A03}" dt="2024-12-05T16:53:42.185" v="49" actId="478"/>
          <ac:picMkLst>
            <pc:docMk/>
            <pc:sldMk cId="3247561020" sldId="287"/>
            <ac:picMk id="150" creationId="{A7871F09-AA0F-453A-1A35-5ED1A2AD1574}"/>
          </ac:picMkLst>
        </pc:picChg>
        <pc:picChg chg="del">
          <ac:chgData name="Nathan Schaaf" userId="fad171294fd45b6d" providerId="LiveId" clId="{ABB8B8CA-8D4E-4B4D-91FC-CE4B6A579A03}" dt="2024-12-05T16:53:48.720" v="51" actId="478"/>
          <ac:picMkLst>
            <pc:docMk/>
            <pc:sldMk cId="3247561020" sldId="287"/>
            <ac:picMk id="151" creationId="{2FCE5589-3329-E290-69BF-9879086E3662}"/>
          </ac:picMkLst>
        </pc:picChg>
      </pc:sldChg>
      <pc:sldChg chg="addSp delSp modSp add mod ord">
        <pc:chgData name="Nathan Schaaf" userId="fad171294fd45b6d" providerId="LiveId" clId="{ABB8B8CA-8D4E-4B4D-91FC-CE4B6A579A03}" dt="2024-12-05T16:54:38.994" v="92" actId="1036"/>
        <pc:sldMkLst>
          <pc:docMk/>
          <pc:sldMk cId="2969132991" sldId="288"/>
        </pc:sldMkLst>
        <pc:spChg chg="add del mod">
          <ac:chgData name="Nathan Schaaf" userId="fad171294fd45b6d" providerId="LiveId" clId="{ABB8B8CA-8D4E-4B4D-91FC-CE4B6A579A03}" dt="2024-12-05T16:54:30.692" v="62" actId="478"/>
          <ac:spMkLst>
            <pc:docMk/>
            <pc:sldMk cId="2969132991" sldId="288"/>
            <ac:spMk id="3" creationId="{33250E61-F8CB-3F58-DADC-BDA9F77B03AF}"/>
          </ac:spMkLst>
        </pc:spChg>
        <pc:spChg chg="add mod">
          <ac:chgData name="Nathan Schaaf" userId="fad171294fd45b6d" providerId="LiveId" clId="{ABB8B8CA-8D4E-4B4D-91FC-CE4B6A579A03}" dt="2024-12-05T16:54:38.994" v="92" actId="1036"/>
          <ac:spMkLst>
            <pc:docMk/>
            <pc:sldMk cId="2969132991" sldId="288"/>
            <ac:spMk id="143" creationId="{00000000-0000-0000-0000-000000000000}"/>
          </ac:spMkLst>
        </pc:spChg>
        <pc:spChg chg="mod">
          <ac:chgData name="Nathan Schaaf" userId="fad171294fd45b6d" providerId="LiveId" clId="{ABB8B8CA-8D4E-4B4D-91FC-CE4B6A579A03}" dt="2024-12-05T16:54:20.781" v="59"/>
          <ac:spMkLst>
            <pc:docMk/>
            <pc:sldMk cId="2969132991" sldId="288"/>
            <ac:spMk id="149" creationId="{B52668EB-003A-B826-9C61-80B81211D7AB}"/>
          </ac:spMkLst>
        </pc:spChg>
        <pc:picChg chg="del">
          <ac:chgData name="Nathan Schaaf" userId="fad171294fd45b6d" providerId="LiveId" clId="{ABB8B8CA-8D4E-4B4D-91FC-CE4B6A579A03}" dt="2024-12-05T16:54:22.448" v="60" actId="478"/>
          <ac:picMkLst>
            <pc:docMk/>
            <pc:sldMk cId="2969132991" sldId="288"/>
            <ac:picMk id="6" creationId="{46A20B75-6FC3-EBCA-4975-652B430826E1}"/>
          </ac:picMkLst>
        </pc:picChg>
        <pc:picChg chg="add mod">
          <ac:chgData name="Nathan Schaaf" userId="fad171294fd45b6d" providerId="LiveId" clId="{ABB8B8CA-8D4E-4B4D-91FC-CE4B6A579A03}" dt="2024-12-05T16:54:38.994" v="92" actId="1036"/>
          <ac:picMkLst>
            <pc:docMk/>
            <pc:sldMk cId="2969132991" sldId="288"/>
            <ac:picMk id="142" creationId="{00000000-0000-0000-0000-000000000000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27:43.986" v="439" actId="20577"/>
        <pc:sldMkLst>
          <pc:docMk/>
          <pc:sldMk cId="1163393687" sldId="289"/>
        </pc:sldMkLst>
        <pc:spChg chg="add del mod">
          <ac:chgData name="Nathan Schaaf" userId="fad171294fd45b6d" providerId="LiveId" clId="{ABB8B8CA-8D4E-4B4D-91FC-CE4B6A579A03}" dt="2024-12-05T16:55:27.103" v="99" actId="478"/>
          <ac:spMkLst>
            <pc:docMk/>
            <pc:sldMk cId="1163393687" sldId="289"/>
            <ac:spMk id="3" creationId="{E114C12C-6537-E569-4D5D-060D9D2C55CC}"/>
          </ac:spMkLst>
        </pc:spChg>
        <pc:spChg chg="mod">
          <ac:chgData name="Nathan Schaaf" userId="fad171294fd45b6d" providerId="LiveId" clId="{ABB8B8CA-8D4E-4B4D-91FC-CE4B6A579A03}" dt="2024-12-05T16:55:13.832" v="95"/>
          <ac:spMkLst>
            <pc:docMk/>
            <pc:sldMk cId="1163393687" sldId="289"/>
            <ac:spMk id="149" creationId="{763DC3F9-28EF-DDBA-F223-2EBC60B20AF6}"/>
          </ac:spMkLst>
        </pc:spChg>
        <pc:picChg chg="del">
          <ac:chgData name="Nathan Schaaf" userId="fad171294fd45b6d" providerId="LiveId" clId="{ABB8B8CA-8D4E-4B4D-91FC-CE4B6A579A03}" dt="2024-12-05T16:55:23.826" v="97" actId="478"/>
          <ac:picMkLst>
            <pc:docMk/>
            <pc:sldMk cId="1163393687" sldId="289"/>
            <ac:picMk id="6" creationId="{10446359-3776-2EAF-FD06-4E145C78C1D1}"/>
          </ac:picMkLst>
        </pc:picChg>
        <pc:picChg chg="add mod">
          <ac:chgData name="Nathan Schaaf" userId="fad171294fd45b6d" providerId="LiveId" clId="{ABB8B8CA-8D4E-4B4D-91FC-CE4B6A579A03}" dt="2024-12-05T16:55:29.885" v="100" actId="1076"/>
          <ac:picMkLst>
            <pc:docMk/>
            <pc:sldMk cId="1163393687" sldId="289"/>
            <ac:picMk id="165" creationId="{00000000-0000-0000-0000-000000000000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27:47.907" v="445" actId="20577"/>
        <pc:sldMkLst>
          <pc:docMk/>
          <pc:sldMk cId="2487200999" sldId="290"/>
        </pc:sldMkLst>
        <pc:spChg chg="mod">
          <ac:chgData name="Nathan Schaaf" userId="fad171294fd45b6d" providerId="LiveId" clId="{ABB8B8CA-8D4E-4B4D-91FC-CE4B6A579A03}" dt="2024-12-05T16:55:45.548" v="103"/>
          <ac:spMkLst>
            <pc:docMk/>
            <pc:sldMk cId="2487200999" sldId="290"/>
            <ac:spMk id="149" creationId="{32B4565B-510A-D46C-DED9-8F46F93176C6}"/>
          </ac:spMkLst>
        </pc:spChg>
        <pc:picChg chg="del">
          <ac:chgData name="Nathan Schaaf" userId="fad171294fd45b6d" providerId="LiveId" clId="{ABB8B8CA-8D4E-4B4D-91FC-CE4B6A579A03}" dt="2024-12-05T16:55:51.005" v="105" actId="478"/>
          <ac:picMkLst>
            <pc:docMk/>
            <pc:sldMk cId="2487200999" sldId="290"/>
            <ac:picMk id="165" creationId="{492BD7DA-F45F-0938-3E08-C248EC6EBBB1}"/>
          </ac:picMkLst>
        </pc:picChg>
        <pc:picChg chg="add mod">
          <ac:chgData name="Nathan Schaaf" userId="fad171294fd45b6d" providerId="LiveId" clId="{ABB8B8CA-8D4E-4B4D-91FC-CE4B6A579A03}" dt="2024-12-05T16:56:01.151" v="109" actId="1076"/>
          <ac:picMkLst>
            <pc:docMk/>
            <pc:sldMk cId="2487200999" sldId="290"/>
            <ac:picMk id="172" creationId="{00000000-0000-0000-0000-000000000000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27:53.002" v="451" actId="20577"/>
        <pc:sldMkLst>
          <pc:docMk/>
          <pc:sldMk cId="969242683" sldId="291"/>
        </pc:sldMkLst>
        <pc:spChg chg="add del mod">
          <ac:chgData name="Nathan Schaaf" userId="fad171294fd45b6d" providerId="LiveId" clId="{ABB8B8CA-8D4E-4B4D-91FC-CE4B6A579A03}" dt="2024-12-05T16:56:26.014" v="115" actId="478"/>
          <ac:spMkLst>
            <pc:docMk/>
            <pc:sldMk cId="969242683" sldId="291"/>
            <ac:spMk id="3" creationId="{89F84AB1-3CFB-65C3-115D-D1592C79859D}"/>
          </ac:spMkLst>
        </pc:spChg>
        <pc:spChg chg="mod">
          <ac:chgData name="Nathan Schaaf" userId="fad171294fd45b6d" providerId="LiveId" clId="{ABB8B8CA-8D4E-4B4D-91FC-CE4B6A579A03}" dt="2024-12-05T16:56:16.640" v="112"/>
          <ac:spMkLst>
            <pc:docMk/>
            <pc:sldMk cId="969242683" sldId="291"/>
            <ac:spMk id="149" creationId="{E07949FB-F405-0C68-0811-35AD7BB7DFA8}"/>
          </ac:spMkLst>
        </pc:spChg>
        <pc:picChg chg="del">
          <ac:chgData name="Nathan Schaaf" userId="fad171294fd45b6d" providerId="LiveId" clId="{ABB8B8CA-8D4E-4B4D-91FC-CE4B6A579A03}" dt="2024-12-05T16:56:22.824" v="114" actId="478"/>
          <ac:picMkLst>
            <pc:docMk/>
            <pc:sldMk cId="969242683" sldId="291"/>
            <ac:picMk id="172" creationId="{D8963168-AD41-FC19-7A3E-13729D40C724}"/>
          </ac:picMkLst>
        </pc:picChg>
        <pc:picChg chg="add mod">
          <ac:chgData name="Nathan Schaaf" userId="fad171294fd45b6d" providerId="LiveId" clId="{ABB8B8CA-8D4E-4B4D-91FC-CE4B6A579A03}" dt="2024-12-05T16:56:32.624" v="117" actId="1076"/>
          <ac:picMkLst>
            <pc:docMk/>
            <pc:sldMk cId="969242683" sldId="291"/>
            <ac:picMk id="179" creationId="{00000000-0000-0000-0000-000000000000}"/>
          </ac:picMkLst>
        </pc:picChg>
      </pc:sldChg>
      <pc:sldChg chg="addSp delSp modSp add mod ord modNotesTx">
        <pc:chgData name="Nathan Schaaf" userId="fad171294fd45b6d" providerId="LiveId" clId="{ABB8B8CA-8D4E-4B4D-91FC-CE4B6A579A03}" dt="2024-12-05T17:36:31.874" v="465"/>
        <pc:sldMkLst>
          <pc:docMk/>
          <pc:sldMk cId="3392725855" sldId="292"/>
        </pc:sldMkLst>
        <pc:spChg chg="add del mod">
          <ac:chgData name="Nathan Schaaf" userId="fad171294fd45b6d" providerId="LiveId" clId="{ABB8B8CA-8D4E-4B4D-91FC-CE4B6A579A03}" dt="2024-12-05T17:06:51.926" v="245" actId="478"/>
          <ac:spMkLst>
            <pc:docMk/>
            <pc:sldMk cId="3392725855" sldId="292"/>
            <ac:spMk id="3" creationId="{6D3A765A-414C-C8BE-B897-FEC67E408D22}"/>
          </ac:spMkLst>
        </pc:spChg>
        <pc:spChg chg="add mod">
          <ac:chgData name="Nathan Schaaf" userId="fad171294fd45b6d" providerId="LiveId" clId="{ABB8B8CA-8D4E-4B4D-91FC-CE4B6A579A03}" dt="2024-12-05T17:06:52.420" v="246"/>
          <ac:spMkLst>
            <pc:docMk/>
            <pc:sldMk cId="3392725855" sldId="292"/>
            <ac:spMk id="6" creationId="{CAD89922-DA42-FFF0-71D6-28840DACAEB0}"/>
          </ac:spMkLst>
        </pc:spChg>
        <pc:spChg chg="add mod">
          <ac:chgData name="Nathan Schaaf" userId="fad171294fd45b6d" providerId="LiveId" clId="{ABB8B8CA-8D4E-4B4D-91FC-CE4B6A579A03}" dt="2024-12-05T17:06:52.420" v="246"/>
          <ac:spMkLst>
            <pc:docMk/>
            <pc:sldMk cId="3392725855" sldId="292"/>
            <ac:spMk id="8" creationId="{B79004C5-A44B-8559-2197-BA8246B8BEB7}"/>
          </ac:spMkLst>
        </pc:spChg>
        <pc:spChg chg="mod">
          <ac:chgData name="Nathan Schaaf" userId="fad171294fd45b6d" providerId="LiveId" clId="{ABB8B8CA-8D4E-4B4D-91FC-CE4B6A579A03}" dt="2024-12-05T17:06:38.149" v="243" actId="27636"/>
          <ac:spMkLst>
            <pc:docMk/>
            <pc:sldMk cId="3392725855" sldId="292"/>
            <ac:spMk id="118" creationId="{9DD5E07B-D39E-B708-D6BB-DCA09ADE4FF6}"/>
          </ac:spMkLst>
        </pc:spChg>
        <pc:spChg chg="del">
          <ac:chgData name="Nathan Schaaf" userId="fad171294fd45b6d" providerId="LiveId" clId="{ABB8B8CA-8D4E-4B4D-91FC-CE4B6A579A03}" dt="2024-12-05T17:06:41.248" v="244" actId="478"/>
          <ac:spMkLst>
            <pc:docMk/>
            <pc:sldMk cId="3392725855" sldId="292"/>
            <ac:spMk id="119" creationId="{09C7D531-AB73-0599-95A5-D6F4379A0C63}"/>
          </ac:spMkLst>
        </pc:spChg>
        <pc:picChg chg="add mod modCrop">
          <ac:chgData name="Nathan Schaaf" userId="fad171294fd45b6d" providerId="LiveId" clId="{ABB8B8CA-8D4E-4B4D-91FC-CE4B6A579A03}" dt="2024-12-05T17:07:08.957" v="248" actId="732"/>
          <ac:picMkLst>
            <pc:docMk/>
            <pc:sldMk cId="3392725855" sldId="292"/>
            <ac:picMk id="4" creationId="{6FD56C82-7687-E71D-F4FD-FB8AAFD7CCA8}"/>
          </ac:picMkLst>
        </pc:picChg>
        <pc:picChg chg="add mod">
          <ac:chgData name="Nathan Schaaf" userId="fad171294fd45b6d" providerId="LiveId" clId="{ABB8B8CA-8D4E-4B4D-91FC-CE4B6A579A03}" dt="2024-12-05T17:06:52.420" v="246"/>
          <ac:picMkLst>
            <pc:docMk/>
            <pc:sldMk cId="3392725855" sldId="292"/>
            <ac:picMk id="5" creationId="{5AB3248B-4038-7DA0-E74A-B92C53802610}"/>
          </ac:picMkLst>
        </pc:picChg>
        <pc:picChg chg="add mod">
          <ac:chgData name="Nathan Schaaf" userId="fad171294fd45b6d" providerId="LiveId" clId="{ABB8B8CA-8D4E-4B4D-91FC-CE4B6A579A03}" dt="2024-12-05T17:06:52.420" v="246"/>
          <ac:picMkLst>
            <pc:docMk/>
            <pc:sldMk cId="3392725855" sldId="292"/>
            <ac:picMk id="7" creationId="{3D35AAA2-0F00-D45B-E003-BDD9E5D872DB}"/>
          </ac:picMkLst>
        </pc:picChg>
      </pc:sldChg>
      <pc:sldChg chg="addSp delSp modSp add mod ord">
        <pc:chgData name="Nathan Schaaf" userId="fad171294fd45b6d" providerId="LiveId" clId="{ABB8B8CA-8D4E-4B4D-91FC-CE4B6A579A03}" dt="2024-12-05T17:08:47.279" v="263"/>
        <pc:sldMkLst>
          <pc:docMk/>
          <pc:sldMk cId="368242382" sldId="293"/>
        </pc:sldMkLst>
        <pc:spChg chg="add del mod">
          <ac:chgData name="Nathan Schaaf" userId="fad171294fd45b6d" providerId="LiveId" clId="{ABB8B8CA-8D4E-4B4D-91FC-CE4B6A579A03}" dt="2024-12-05T17:08:38.950" v="261" actId="478"/>
          <ac:spMkLst>
            <pc:docMk/>
            <pc:sldMk cId="368242382" sldId="293"/>
            <ac:spMk id="3" creationId="{5944C7DD-124D-FEBB-998D-DAF72D3EAA2D}"/>
          </ac:spMkLst>
        </pc:spChg>
        <pc:spChg chg="add del mod">
          <ac:chgData name="Nathan Schaaf" userId="fad171294fd45b6d" providerId="LiveId" clId="{ABB8B8CA-8D4E-4B4D-91FC-CE4B6A579A03}" dt="2024-12-05T17:08:21.658" v="259" actId="478"/>
          <ac:spMkLst>
            <pc:docMk/>
            <pc:sldMk cId="368242382" sldId="293"/>
            <ac:spMk id="5" creationId="{87265CE7-7296-AF86-7EF7-B6E3A68A28F3}"/>
          </ac:spMkLst>
        </pc:spChg>
        <pc:spChg chg="add mod">
          <ac:chgData name="Nathan Schaaf" userId="fad171294fd45b6d" providerId="LiveId" clId="{ABB8B8CA-8D4E-4B4D-91FC-CE4B6A579A03}" dt="2024-12-05T17:08:47.279" v="263"/>
          <ac:spMkLst>
            <pc:docMk/>
            <pc:sldMk cId="368242382" sldId="293"/>
            <ac:spMk id="9" creationId="{2054F158-B967-998D-8ABA-E2E3CC0B49FB}"/>
          </ac:spMkLst>
        </pc:spChg>
        <pc:spChg chg="mod">
          <ac:chgData name="Nathan Schaaf" userId="fad171294fd45b6d" providerId="LiveId" clId="{ABB8B8CA-8D4E-4B4D-91FC-CE4B6A579A03}" dt="2024-12-05T17:08:06.315" v="255"/>
          <ac:spMkLst>
            <pc:docMk/>
            <pc:sldMk cId="368242382" sldId="293"/>
            <ac:spMk id="149" creationId="{62196A3B-C6E1-258C-FA0B-6F0FF5135D8E}"/>
          </ac:spMkLst>
        </pc:spChg>
        <pc:graphicFrameChg chg="add mod">
          <ac:chgData name="Nathan Schaaf" userId="fad171294fd45b6d" providerId="LiveId" clId="{ABB8B8CA-8D4E-4B4D-91FC-CE4B6A579A03}" dt="2024-12-05T17:08:27.556" v="260"/>
          <ac:graphicFrameMkLst>
            <pc:docMk/>
            <pc:sldMk cId="368242382" sldId="293"/>
            <ac:graphicFrameMk id="7" creationId="{83283874-E56B-D9E2-7E1D-F176BCF42FAC}"/>
          </ac:graphicFrameMkLst>
        </pc:graphicFrameChg>
        <pc:graphicFrameChg chg="add mod">
          <ac:chgData name="Nathan Schaaf" userId="fad171294fd45b6d" providerId="LiveId" clId="{ABB8B8CA-8D4E-4B4D-91FC-CE4B6A579A03}" dt="2024-12-05T17:08:40.016" v="262"/>
          <ac:graphicFrameMkLst>
            <pc:docMk/>
            <pc:sldMk cId="368242382" sldId="293"/>
            <ac:graphicFrameMk id="8" creationId="{5A5675DA-43D2-3A7D-1A2C-3A95FA1FA8CC}"/>
          </ac:graphicFrameMkLst>
        </pc:graphicFrameChg>
        <pc:picChg chg="add mod">
          <ac:chgData name="Nathan Schaaf" userId="fad171294fd45b6d" providerId="LiveId" clId="{ABB8B8CA-8D4E-4B4D-91FC-CE4B6A579A03}" dt="2024-12-05T17:08:18.320" v="258"/>
          <ac:picMkLst>
            <pc:docMk/>
            <pc:sldMk cId="368242382" sldId="293"/>
            <ac:picMk id="6" creationId="{9C89E868-5773-723D-E032-0FFBE126497C}"/>
          </ac:picMkLst>
        </pc:picChg>
        <pc:picChg chg="del">
          <ac:chgData name="Nathan Schaaf" userId="fad171294fd45b6d" providerId="LiveId" clId="{ABB8B8CA-8D4E-4B4D-91FC-CE4B6A579A03}" dt="2024-12-05T17:08:13.034" v="257" actId="478"/>
          <ac:picMkLst>
            <pc:docMk/>
            <pc:sldMk cId="368242382" sldId="293"/>
            <ac:picMk id="150" creationId="{99D35E46-7172-6883-7368-E37B1E3F4E59}"/>
          </ac:picMkLst>
        </pc:picChg>
        <pc:picChg chg="del">
          <ac:chgData name="Nathan Schaaf" userId="fad171294fd45b6d" providerId="LiveId" clId="{ABB8B8CA-8D4E-4B4D-91FC-CE4B6A579A03}" dt="2024-12-05T17:08:08.881" v="256" actId="478"/>
          <ac:picMkLst>
            <pc:docMk/>
            <pc:sldMk cId="368242382" sldId="293"/>
            <ac:picMk id="151" creationId="{C4963545-08D5-1C69-68C7-6A833F4DF836}"/>
          </ac:picMkLst>
        </pc:picChg>
      </pc:sldChg>
      <pc:sldChg chg="addSp delSp modSp add mod ord modNotesTx">
        <pc:chgData name="Nathan Schaaf" userId="fad171294fd45b6d" providerId="LiveId" clId="{ABB8B8CA-8D4E-4B4D-91FC-CE4B6A579A03}" dt="2024-12-05T17:37:07.479" v="482"/>
        <pc:sldMkLst>
          <pc:docMk/>
          <pc:sldMk cId="3378129452" sldId="294"/>
        </pc:sldMkLst>
        <pc:spChg chg="add del mod">
          <ac:chgData name="Nathan Schaaf" userId="fad171294fd45b6d" providerId="LiveId" clId="{ABB8B8CA-8D4E-4B4D-91FC-CE4B6A579A03}" dt="2024-12-05T17:12:32.764" v="298" actId="478"/>
          <ac:spMkLst>
            <pc:docMk/>
            <pc:sldMk cId="3378129452" sldId="294"/>
            <ac:spMk id="3" creationId="{A03B1104-E3B2-5F78-3D32-C041A7C922B3}"/>
          </ac:spMkLst>
        </pc:spChg>
        <pc:spChg chg="add del mod">
          <ac:chgData name="Nathan Schaaf" userId="fad171294fd45b6d" providerId="LiveId" clId="{ABB8B8CA-8D4E-4B4D-91FC-CE4B6A579A03}" dt="2024-12-05T17:12:37.579" v="299" actId="478"/>
          <ac:spMkLst>
            <pc:docMk/>
            <pc:sldMk cId="3378129452" sldId="294"/>
            <ac:spMk id="5" creationId="{71022B29-96E8-2A4F-FD6F-F734BF316DE8}"/>
          </ac:spMkLst>
        </pc:spChg>
        <pc:spChg chg="add mod">
          <ac:chgData name="Nathan Schaaf" userId="fad171294fd45b6d" providerId="LiveId" clId="{ABB8B8CA-8D4E-4B4D-91FC-CE4B6A579A03}" dt="2024-12-05T17:12:52.307" v="301" actId="1076"/>
          <ac:spMkLst>
            <pc:docMk/>
            <pc:sldMk cId="3378129452" sldId="294"/>
            <ac:spMk id="6" creationId="{936D0722-979D-79CC-70FC-2687183B1E6A}"/>
          </ac:spMkLst>
        </pc:spChg>
        <pc:spChg chg="mod">
          <ac:chgData name="Nathan Schaaf" userId="fad171294fd45b6d" providerId="LiveId" clId="{ABB8B8CA-8D4E-4B4D-91FC-CE4B6A579A03}" dt="2024-12-05T17:13:29.661" v="315" actId="20577"/>
          <ac:spMkLst>
            <pc:docMk/>
            <pc:sldMk cId="3378129452" sldId="294"/>
            <ac:spMk id="149" creationId="{E64DF4B5-B086-524A-8E77-97B9294BC840}"/>
          </ac:spMkLst>
        </pc:spChg>
        <pc:graphicFrameChg chg="add mod">
          <ac:chgData name="Nathan Schaaf" userId="fad171294fd45b6d" providerId="LiveId" clId="{ABB8B8CA-8D4E-4B4D-91FC-CE4B6A579A03}" dt="2024-12-05T17:12:52.307" v="301" actId="1076"/>
          <ac:graphicFrameMkLst>
            <pc:docMk/>
            <pc:sldMk cId="3378129452" sldId="294"/>
            <ac:graphicFrameMk id="7" creationId="{FA0F673C-5B35-4AC5-EF8C-40F4E079D370}"/>
          </ac:graphicFrameMkLst>
        </pc:graphicFrameChg>
        <pc:picChg chg="del">
          <ac:chgData name="Nathan Schaaf" userId="fad171294fd45b6d" providerId="LiveId" clId="{ABB8B8CA-8D4E-4B4D-91FC-CE4B6A579A03}" dt="2024-12-05T17:12:27.665" v="297" actId="478"/>
          <ac:picMkLst>
            <pc:docMk/>
            <pc:sldMk cId="3378129452" sldId="294"/>
            <ac:picMk id="150" creationId="{B7D118CE-4EFD-4536-7AA2-9C5371BDDF2B}"/>
          </ac:picMkLst>
        </pc:picChg>
        <pc:picChg chg="del">
          <ac:chgData name="Nathan Schaaf" userId="fad171294fd45b6d" providerId="LiveId" clId="{ABB8B8CA-8D4E-4B4D-91FC-CE4B6A579A03}" dt="2024-12-05T17:12:25.326" v="296" actId="478"/>
          <ac:picMkLst>
            <pc:docMk/>
            <pc:sldMk cId="3378129452" sldId="294"/>
            <ac:picMk id="151" creationId="{2B372758-261C-D895-1E44-2DC3E83E00D4}"/>
          </ac:picMkLst>
        </pc:picChg>
      </pc:sldChg>
      <pc:sldChg chg="delSp add del setBg delDesignElem">
        <pc:chgData name="Nathan Schaaf" userId="fad171294fd45b6d" providerId="LiveId" clId="{ABB8B8CA-8D4E-4B4D-91FC-CE4B6A579A03}" dt="2024-12-05T17:09:45.894" v="273" actId="47"/>
        <pc:sldMkLst>
          <pc:docMk/>
          <pc:sldMk cId="2196734584" sldId="295"/>
        </pc:sldMkLst>
        <pc:spChg chg="del">
          <ac:chgData name="Nathan Schaaf" userId="fad171294fd45b6d" providerId="LiveId" clId="{ABB8B8CA-8D4E-4B4D-91FC-CE4B6A579A03}" dt="2024-12-05T17:09:32.742" v="269"/>
          <ac:spMkLst>
            <pc:docMk/>
            <pc:sldMk cId="2196734584" sldId="295"/>
            <ac:spMk id="156" creationId="{CF9670DE-8D30-BD8E-6468-25FAC13AA4AE}"/>
          </ac:spMkLst>
        </pc:spChg>
        <pc:spChg chg="del">
          <ac:chgData name="Nathan Schaaf" userId="fad171294fd45b6d" providerId="LiveId" clId="{ABB8B8CA-8D4E-4B4D-91FC-CE4B6A579A03}" dt="2024-12-05T17:09:32.742" v="269"/>
          <ac:spMkLst>
            <pc:docMk/>
            <pc:sldMk cId="2196734584" sldId="295"/>
            <ac:spMk id="158" creationId="{DAEAA707-1F1A-A215-05CD-06F7AB548E31}"/>
          </ac:spMkLst>
        </pc:spChg>
      </pc:sldChg>
      <pc:sldChg chg="addSp delSp modSp add mod ord modNotesTx">
        <pc:chgData name="Nathan Schaaf" userId="fad171294fd45b6d" providerId="LiveId" clId="{ABB8B8CA-8D4E-4B4D-91FC-CE4B6A579A03}" dt="2024-12-05T17:36:55.292" v="473"/>
        <pc:sldMkLst>
          <pc:docMk/>
          <pc:sldMk cId="3238836656" sldId="296"/>
        </pc:sldMkLst>
        <pc:spChg chg="add del mod">
          <ac:chgData name="Nathan Schaaf" userId="fad171294fd45b6d" providerId="LiveId" clId="{ABB8B8CA-8D4E-4B4D-91FC-CE4B6A579A03}" dt="2024-12-05T17:09:53.768" v="276" actId="478"/>
          <ac:spMkLst>
            <pc:docMk/>
            <pc:sldMk cId="3238836656" sldId="296"/>
            <ac:spMk id="3" creationId="{9C17EC9E-A80F-3C47-5ABA-73A4C91F49D9}"/>
          </ac:spMkLst>
        </pc:spChg>
        <pc:spChg chg="mod">
          <ac:chgData name="Nathan Schaaf" userId="fad171294fd45b6d" providerId="LiveId" clId="{ABB8B8CA-8D4E-4B4D-91FC-CE4B6A579A03}" dt="2024-12-05T17:09:49.419" v="274"/>
          <ac:spMkLst>
            <pc:docMk/>
            <pc:sldMk cId="3238836656" sldId="296"/>
            <ac:spMk id="149" creationId="{A36EF3B1-067F-2303-317F-E4CDC3841A85}"/>
          </ac:spMkLst>
        </pc:spChg>
        <pc:picChg chg="add mod">
          <ac:chgData name="Nathan Schaaf" userId="fad171294fd45b6d" providerId="LiveId" clId="{ABB8B8CA-8D4E-4B4D-91FC-CE4B6A579A03}" dt="2024-12-05T17:10:02.143" v="278" actId="1076"/>
          <ac:picMkLst>
            <pc:docMk/>
            <pc:sldMk cId="3238836656" sldId="296"/>
            <ac:picMk id="4" creationId="{F2C5F488-3B54-DAD7-3374-5FDB8A5E5181}"/>
          </ac:picMkLst>
        </pc:picChg>
        <pc:picChg chg="del">
          <ac:chgData name="Nathan Schaaf" userId="fad171294fd45b6d" providerId="LiveId" clId="{ABB8B8CA-8D4E-4B4D-91FC-CE4B6A579A03}" dt="2024-12-05T17:09:51.900" v="275" actId="478"/>
          <ac:picMkLst>
            <pc:docMk/>
            <pc:sldMk cId="3238836656" sldId="296"/>
            <ac:picMk id="179" creationId="{643F8F62-5C6B-A7D6-1E97-19365DD099EF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36:57.787" v="474"/>
        <pc:sldMkLst>
          <pc:docMk/>
          <pc:sldMk cId="903938783" sldId="297"/>
        </pc:sldMkLst>
        <pc:spChg chg="add del mod">
          <ac:chgData name="Nathan Schaaf" userId="fad171294fd45b6d" providerId="LiveId" clId="{ABB8B8CA-8D4E-4B4D-91FC-CE4B6A579A03}" dt="2024-12-05T17:10:26.236" v="283" actId="478"/>
          <ac:spMkLst>
            <pc:docMk/>
            <pc:sldMk cId="903938783" sldId="297"/>
            <ac:spMk id="3" creationId="{48DF6E26-775D-9B94-0BDF-473CE027CA10}"/>
          </ac:spMkLst>
        </pc:spChg>
        <pc:spChg chg="mod">
          <ac:chgData name="Nathan Schaaf" userId="fad171294fd45b6d" providerId="LiveId" clId="{ABB8B8CA-8D4E-4B4D-91FC-CE4B6A579A03}" dt="2024-12-05T17:10:17.914" v="281"/>
          <ac:spMkLst>
            <pc:docMk/>
            <pc:sldMk cId="903938783" sldId="297"/>
            <ac:spMk id="149" creationId="{8CA56DD4-2828-F080-C714-40B962F2552A}"/>
          </ac:spMkLst>
        </pc:spChg>
        <pc:picChg chg="del">
          <ac:chgData name="Nathan Schaaf" userId="fad171294fd45b6d" providerId="LiveId" clId="{ABB8B8CA-8D4E-4B4D-91FC-CE4B6A579A03}" dt="2024-12-05T17:10:23.641" v="282" actId="478"/>
          <ac:picMkLst>
            <pc:docMk/>
            <pc:sldMk cId="903938783" sldId="297"/>
            <ac:picMk id="4" creationId="{EFB139D5-6BA5-41AE-74B1-701095440CBF}"/>
          </ac:picMkLst>
        </pc:picChg>
        <pc:picChg chg="add mod">
          <ac:chgData name="Nathan Schaaf" userId="fad171294fd45b6d" providerId="LiveId" clId="{ABB8B8CA-8D4E-4B4D-91FC-CE4B6A579A03}" dt="2024-12-05T17:10:30.509" v="285" actId="1076"/>
          <ac:picMkLst>
            <pc:docMk/>
            <pc:sldMk cId="903938783" sldId="297"/>
            <ac:picMk id="5" creationId="{793BB29B-2FB3-FB81-FA9E-23B744C32E90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36:59.266" v="475"/>
        <pc:sldMkLst>
          <pc:docMk/>
          <pc:sldMk cId="2856989146" sldId="298"/>
        </pc:sldMkLst>
        <pc:spChg chg="add del mod">
          <ac:chgData name="Nathan Schaaf" userId="fad171294fd45b6d" providerId="LiveId" clId="{ABB8B8CA-8D4E-4B4D-91FC-CE4B6A579A03}" dt="2024-12-05T17:10:52.229" v="290" actId="478"/>
          <ac:spMkLst>
            <pc:docMk/>
            <pc:sldMk cId="2856989146" sldId="298"/>
            <ac:spMk id="3" creationId="{AFA3801D-5E09-0369-7DC0-28227A789B70}"/>
          </ac:spMkLst>
        </pc:spChg>
        <pc:spChg chg="mod">
          <ac:chgData name="Nathan Schaaf" userId="fad171294fd45b6d" providerId="LiveId" clId="{ABB8B8CA-8D4E-4B4D-91FC-CE4B6A579A03}" dt="2024-12-05T17:10:45.376" v="288"/>
          <ac:spMkLst>
            <pc:docMk/>
            <pc:sldMk cId="2856989146" sldId="298"/>
            <ac:spMk id="149" creationId="{1458D0F3-1F3E-FD1A-08D9-B7D153953B49}"/>
          </ac:spMkLst>
        </pc:spChg>
        <pc:picChg chg="add mod">
          <ac:chgData name="Nathan Schaaf" userId="fad171294fd45b6d" providerId="LiveId" clId="{ABB8B8CA-8D4E-4B4D-91FC-CE4B6A579A03}" dt="2024-12-05T17:11:15.903" v="293" actId="1076"/>
          <ac:picMkLst>
            <pc:docMk/>
            <pc:sldMk cId="2856989146" sldId="298"/>
            <ac:picMk id="4" creationId="{C500FA1C-D860-C661-A4B1-1C9FB01E4089}"/>
          </ac:picMkLst>
        </pc:picChg>
        <pc:picChg chg="del">
          <ac:chgData name="Nathan Schaaf" userId="fad171294fd45b6d" providerId="LiveId" clId="{ABB8B8CA-8D4E-4B4D-91FC-CE4B6A579A03}" dt="2024-12-05T17:10:49.939" v="289" actId="478"/>
          <ac:picMkLst>
            <pc:docMk/>
            <pc:sldMk cId="2856989146" sldId="298"/>
            <ac:picMk id="5" creationId="{15E84379-DE80-0A58-9B6A-6EA2F144F909}"/>
          </ac:picMkLst>
        </pc:picChg>
      </pc:sldChg>
      <pc:sldChg chg="addSp delSp modSp add mod modNotesTx">
        <pc:chgData name="Nathan Schaaf" userId="fad171294fd45b6d" providerId="LiveId" clId="{ABB8B8CA-8D4E-4B4D-91FC-CE4B6A579A03}" dt="2024-12-05T17:37:09.651" v="483"/>
        <pc:sldMkLst>
          <pc:docMk/>
          <pc:sldMk cId="1210001226" sldId="299"/>
        </pc:sldMkLst>
        <pc:spChg chg="add del mod">
          <ac:chgData name="Nathan Schaaf" userId="fad171294fd45b6d" providerId="LiveId" clId="{ABB8B8CA-8D4E-4B4D-91FC-CE4B6A579A03}" dt="2024-12-05T17:13:45.333" v="317" actId="478"/>
          <ac:spMkLst>
            <pc:docMk/>
            <pc:sldMk cId="1210001226" sldId="299"/>
            <ac:spMk id="3" creationId="{9D1C17CE-00EC-E402-1B0C-3EC18A49301A}"/>
          </ac:spMkLst>
        </pc:spChg>
        <pc:spChg chg="add mod">
          <ac:chgData name="Nathan Schaaf" userId="fad171294fd45b6d" providerId="LiveId" clId="{ABB8B8CA-8D4E-4B4D-91FC-CE4B6A579A03}" dt="2024-12-05T17:13:53.116" v="320" actId="1076"/>
          <ac:spMkLst>
            <pc:docMk/>
            <pc:sldMk cId="1210001226" sldId="299"/>
            <ac:spMk id="4" creationId="{5CFAD4AC-4377-CE3B-5D56-CEB6F9D3FBD6}"/>
          </ac:spMkLst>
        </pc:spChg>
        <pc:spChg chg="del">
          <ac:chgData name="Nathan Schaaf" userId="fad171294fd45b6d" providerId="LiveId" clId="{ABB8B8CA-8D4E-4B4D-91FC-CE4B6A579A03}" dt="2024-12-05T17:13:39.340" v="316" actId="478"/>
          <ac:spMkLst>
            <pc:docMk/>
            <pc:sldMk cId="1210001226" sldId="299"/>
            <ac:spMk id="6" creationId="{7A6C9041-6AD0-4DC8-607F-6587944BEFC2}"/>
          </ac:spMkLst>
        </pc:spChg>
        <pc:spChg chg="mod">
          <ac:chgData name="Nathan Schaaf" userId="fad171294fd45b6d" providerId="LiveId" clId="{ABB8B8CA-8D4E-4B4D-91FC-CE4B6A579A03}" dt="2024-12-05T17:13:22.395" v="309" actId="20577"/>
          <ac:spMkLst>
            <pc:docMk/>
            <pc:sldMk cId="1210001226" sldId="299"/>
            <ac:spMk id="149" creationId="{ACFA0F81-84ED-F839-081D-1BAA3814D4A4}"/>
          </ac:spMkLst>
        </pc:spChg>
        <pc:graphicFrameChg chg="add mod modGraphic">
          <ac:chgData name="Nathan Schaaf" userId="fad171294fd45b6d" providerId="LiveId" clId="{ABB8B8CA-8D4E-4B4D-91FC-CE4B6A579A03}" dt="2024-12-05T17:13:58.650" v="321" actId="14734"/>
          <ac:graphicFrameMkLst>
            <pc:docMk/>
            <pc:sldMk cId="1210001226" sldId="299"/>
            <ac:graphicFrameMk id="5" creationId="{319A699D-0568-78EA-5421-A432E2391554}"/>
          </ac:graphicFrameMkLst>
        </pc:graphicFrameChg>
        <pc:graphicFrameChg chg="del">
          <ac:chgData name="Nathan Schaaf" userId="fad171294fd45b6d" providerId="LiveId" clId="{ABB8B8CA-8D4E-4B4D-91FC-CE4B6A579A03}" dt="2024-12-05T17:13:47.276" v="318" actId="478"/>
          <ac:graphicFrameMkLst>
            <pc:docMk/>
            <pc:sldMk cId="1210001226" sldId="299"/>
            <ac:graphicFrameMk id="7" creationId="{8FB44D4D-EEF9-CECA-DDF0-D5F5C9AE5BB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8A147-6631-413A-806D-1A2BF0EED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03517B-C127-413F-A50F-536E07B0B506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T110: Wide gage (defect/missing crossties)</a:t>
          </a:r>
          <a:endParaRPr lang="en-US" dirty="0"/>
        </a:p>
      </dgm:t>
    </dgm:pt>
    <dgm:pt modelId="{EA18E670-E113-49F1-9311-A2E77306E114}" type="parTrans" cxnId="{8C605DAA-FB7B-41B8-B502-5DD515067CC7}">
      <dgm:prSet/>
      <dgm:spPr/>
      <dgm:t>
        <a:bodyPr/>
        <a:lstStyle/>
        <a:p>
          <a:endParaRPr lang="en-US"/>
        </a:p>
      </dgm:t>
    </dgm:pt>
    <dgm:pt modelId="{C47F3D94-40DB-489E-B8B3-55879A2DBAF2}" type="sibTrans" cxnId="{8C605DAA-FB7B-41B8-B502-5DD515067CC7}">
      <dgm:prSet/>
      <dgm:spPr/>
      <dgm:t>
        <a:bodyPr/>
        <a:lstStyle/>
        <a:p>
          <a:endParaRPr lang="en-US"/>
        </a:p>
      </dgm:t>
    </dgm:pt>
    <dgm:pt modelId="{329F6254-F71A-4B53-A54D-F4AB6D57C6A9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T207: Broken Rail (detail fracture from shelling or head check)</a:t>
          </a:r>
          <a:endParaRPr lang="en-US" dirty="0"/>
        </a:p>
      </dgm:t>
    </dgm:pt>
    <dgm:pt modelId="{C65AA1E8-5C6C-48B4-B14E-0BD5AA94DC6A}" type="parTrans" cxnId="{C7196972-F7B4-4D84-8FEF-A88D3D05319B}">
      <dgm:prSet/>
      <dgm:spPr/>
      <dgm:t>
        <a:bodyPr/>
        <a:lstStyle/>
        <a:p>
          <a:endParaRPr lang="en-US"/>
        </a:p>
      </dgm:t>
    </dgm:pt>
    <dgm:pt modelId="{9F57FC0D-87EA-44B9-A1C9-DAE3B13111E1}" type="sibTrans" cxnId="{C7196972-F7B4-4D84-8FEF-A88D3D05319B}">
      <dgm:prSet/>
      <dgm:spPr/>
      <dgm:t>
        <a:bodyPr/>
        <a:lstStyle/>
        <a:p>
          <a:endParaRPr lang="en-US"/>
        </a:p>
      </dgm:t>
    </dgm:pt>
    <dgm:pt modelId="{5D96C1D2-3D81-4E39-BE0A-78B19C35D7DC}">
      <dgm:prSet/>
      <dgm:spPr/>
      <dgm:t>
        <a:bodyPr/>
        <a:lstStyle/>
        <a:p>
          <a:r>
            <a:rPr lang="en-US" b="0" i="0"/>
            <a:t>T314: Switch point worn or broken</a:t>
          </a:r>
          <a:endParaRPr lang="en-US"/>
        </a:p>
      </dgm:t>
    </dgm:pt>
    <dgm:pt modelId="{B0B616F4-380E-4B77-85B1-DE7532ADC951}" type="parTrans" cxnId="{5475B388-D200-4D46-A86A-B18E243FDCAA}">
      <dgm:prSet/>
      <dgm:spPr/>
      <dgm:t>
        <a:bodyPr/>
        <a:lstStyle/>
        <a:p>
          <a:endParaRPr lang="en-US"/>
        </a:p>
      </dgm:t>
    </dgm:pt>
    <dgm:pt modelId="{F749308D-C1D7-482D-A078-C51C0B03057D}" type="sibTrans" cxnId="{5475B388-D200-4D46-A86A-B18E243FDCAA}">
      <dgm:prSet/>
      <dgm:spPr/>
      <dgm:t>
        <a:bodyPr/>
        <a:lstStyle/>
        <a:p>
          <a:endParaRPr lang="en-US"/>
        </a:p>
      </dgm:t>
    </dgm:pt>
    <dgm:pt modelId="{35301EAA-9719-4DE9-A444-D6D0D029D093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T111: Wide gage (defective/missing spikes or fasteners)</a:t>
          </a:r>
          <a:endParaRPr lang="en-US" dirty="0"/>
        </a:p>
      </dgm:t>
    </dgm:pt>
    <dgm:pt modelId="{B7AB58F6-E040-460A-8EF8-9FC47C240C49}" type="parTrans" cxnId="{8A74EBDA-5E7D-4B83-A5E8-A982C8BDA1EC}">
      <dgm:prSet/>
      <dgm:spPr/>
      <dgm:t>
        <a:bodyPr/>
        <a:lstStyle/>
        <a:p>
          <a:endParaRPr lang="en-US"/>
        </a:p>
      </dgm:t>
    </dgm:pt>
    <dgm:pt modelId="{3710FF15-E48E-4CF9-A3AA-D812BE7A11A2}" type="sibTrans" cxnId="{8A74EBDA-5E7D-4B83-A5E8-A982C8BDA1EC}">
      <dgm:prSet/>
      <dgm:spPr/>
      <dgm:t>
        <a:bodyPr/>
        <a:lstStyle/>
        <a:p>
          <a:endParaRPr lang="en-US"/>
        </a:p>
      </dgm:t>
    </dgm:pt>
    <dgm:pt modelId="{376B2553-A5F8-4A00-ADAB-4C83D2C68913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T202: Broken Rail (base)</a:t>
          </a:r>
          <a:endParaRPr lang="en-US" dirty="0"/>
        </a:p>
      </dgm:t>
    </dgm:pt>
    <dgm:pt modelId="{1C25BDB4-8B31-407A-B2EA-EFF73EDEFA4C}" type="parTrans" cxnId="{2EFEE924-5FF9-4205-ADD9-AE90902E8EAA}">
      <dgm:prSet/>
      <dgm:spPr/>
      <dgm:t>
        <a:bodyPr/>
        <a:lstStyle/>
        <a:p>
          <a:endParaRPr lang="en-US"/>
        </a:p>
      </dgm:t>
    </dgm:pt>
    <dgm:pt modelId="{DA75D6DA-444A-4DD1-9D36-15C3AC3A456B}" type="sibTrans" cxnId="{2EFEE924-5FF9-4205-ADD9-AE90902E8EAA}">
      <dgm:prSet/>
      <dgm:spPr/>
      <dgm:t>
        <a:bodyPr/>
        <a:lstStyle/>
        <a:p>
          <a:endParaRPr lang="en-US"/>
        </a:p>
      </dgm:t>
    </dgm:pt>
    <dgm:pt modelId="{A64B6B5C-A9D4-4450-B425-07EE17B53988}">
      <dgm:prSet/>
      <dgm:spPr/>
      <dgm:t>
        <a:bodyPr/>
        <a:lstStyle/>
        <a:p>
          <a:r>
            <a:rPr lang="en-US" b="0" i="0"/>
            <a:t>T001: Roadbed settled or soft</a:t>
          </a:r>
          <a:endParaRPr lang="en-US"/>
        </a:p>
      </dgm:t>
    </dgm:pt>
    <dgm:pt modelId="{6618C3EB-17EF-4EFA-A773-E8FD202A5BF0}" type="parTrans" cxnId="{4DF49845-69C4-4A24-B432-6827C2C782E0}">
      <dgm:prSet/>
      <dgm:spPr/>
      <dgm:t>
        <a:bodyPr/>
        <a:lstStyle/>
        <a:p>
          <a:endParaRPr lang="en-US"/>
        </a:p>
      </dgm:t>
    </dgm:pt>
    <dgm:pt modelId="{D6B37183-A96A-4047-A44F-63E30FC4AD84}" type="sibTrans" cxnId="{4DF49845-69C4-4A24-B432-6827C2C782E0}">
      <dgm:prSet/>
      <dgm:spPr/>
      <dgm:t>
        <a:bodyPr/>
        <a:lstStyle/>
        <a:p>
          <a:endParaRPr lang="en-US"/>
        </a:p>
      </dgm:t>
    </dgm:pt>
    <dgm:pt modelId="{355D5855-4B18-4FB5-AB0A-0F5685CE6DF7}">
      <dgm:prSet/>
      <dgm:spPr/>
      <dgm:t>
        <a:bodyPr/>
        <a:lstStyle/>
        <a:p>
          <a:r>
            <a:rPr lang="en-US" b="0" i="0"/>
            <a:t>T404: Catenary system defect</a:t>
          </a:r>
          <a:endParaRPr lang="en-US"/>
        </a:p>
      </dgm:t>
    </dgm:pt>
    <dgm:pt modelId="{F86CCD56-CEBE-4AA5-959B-CCB74CDA0AA7}" type="parTrans" cxnId="{A6B84E38-E34B-41AC-8CB1-DBDD6FDD73B8}">
      <dgm:prSet/>
      <dgm:spPr/>
      <dgm:t>
        <a:bodyPr/>
        <a:lstStyle/>
        <a:p>
          <a:endParaRPr lang="en-US"/>
        </a:p>
      </dgm:t>
    </dgm:pt>
    <dgm:pt modelId="{B25A1112-1A03-4455-BE7D-5580E5EF9EFE}" type="sibTrans" cxnId="{A6B84E38-E34B-41AC-8CB1-DBDD6FDD73B8}">
      <dgm:prSet/>
      <dgm:spPr/>
      <dgm:t>
        <a:bodyPr/>
        <a:lstStyle/>
        <a:p>
          <a:endParaRPr lang="en-US"/>
        </a:p>
      </dgm:t>
    </dgm:pt>
    <dgm:pt modelId="{B6B7EFB8-A011-4E17-A838-45F814B24251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T210: Broken Rail (head and web separation)</a:t>
          </a:r>
          <a:endParaRPr lang="en-US" dirty="0"/>
        </a:p>
      </dgm:t>
    </dgm:pt>
    <dgm:pt modelId="{BD25DAFA-ABDA-4F0D-9708-59D7380BF32F}" type="parTrans" cxnId="{0B5FFFE8-F44F-4F6C-88D1-12B1F1819DE6}">
      <dgm:prSet/>
      <dgm:spPr/>
      <dgm:t>
        <a:bodyPr/>
        <a:lstStyle/>
        <a:p>
          <a:endParaRPr lang="en-US"/>
        </a:p>
      </dgm:t>
    </dgm:pt>
    <dgm:pt modelId="{934D7D4E-3D30-45E4-8CBF-7AB9130351FE}" type="sibTrans" cxnId="{0B5FFFE8-F44F-4F6C-88D1-12B1F1819DE6}">
      <dgm:prSet/>
      <dgm:spPr/>
      <dgm:t>
        <a:bodyPr/>
        <a:lstStyle/>
        <a:p>
          <a:endParaRPr lang="en-US"/>
        </a:p>
      </dgm:t>
    </dgm:pt>
    <dgm:pt modelId="{74B819BD-614D-4789-8AB9-976634E6AD17}">
      <dgm:prSet/>
      <dgm:spPr>
        <a:solidFill>
          <a:schemeClr val="accent2"/>
        </a:solidFill>
      </dgm:spPr>
      <dgm:t>
        <a:bodyPr/>
        <a:lstStyle/>
        <a:p>
          <a:r>
            <a:rPr lang="en-US" b="0" i="0" dirty="0"/>
            <a:t>T109: Track alignment irregular (buckled/sunk-in)</a:t>
          </a:r>
          <a:endParaRPr lang="en-US" dirty="0"/>
        </a:p>
      </dgm:t>
    </dgm:pt>
    <dgm:pt modelId="{C8B5141D-2987-4D8D-AE70-D57D4883C79B}" type="parTrans" cxnId="{C20C540C-858C-4F92-B88E-2D3C18FB59E7}">
      <dgm:prSet/>
      <dgm:spPr/>
      <dgm:t>
        <a:bodyPr/>
        <a:lstStyle/>
        <a:p>
          <a:endParaRPr lang="en-US"/>
        </a:p>
      </dgm:t>
    </dgm:pt>
    <dgm:pt modelId="{3A358835-70D7-43BE-AC0E-B703BAC7A472}" type="sibTrans" cxnId="{C20C540C-858C-4F92-B88E-2D3C18FB59E7}">
      <dgm:prSet/>
      <dgm:spPr/>
      <dgm:t>
        <a:bodyPr/>
        <a:lstStyle/>
        <a:p>
          <a:endParaRPr lang="en-US"/>
        </a:p>
      </dgm:t>
    </dgm:pt>
    <dgm:pt modelId="{9DEC8792-AEA6-4D17-B11F-103B456ACFDE}">
      <dgm:prSet/>
      <dgm:spPr/>
      <dgm:t>
        <a:bodyPr/>
        <a:lstStyle/>
        <a:p>
          <a:r>
            <a:rPr lang="en-US" b="0" i="0"/>
            <a:t>T311: Switch damaged or out of adjustment</a:t>
          </a:r>
          <a:endParaRPr lang="en-US"/>
        </a:p>
      </dgm:t>
    </dgm:pt>
    <dgm:pt modelId="{07F039A4-B831-437B-A57A-9DFD48893FE9}" type="parTrans" cxnId="{E6373999-1EB3-47F4-BC6D-0C061B1A50F5}">
      <dgm:prSet/>
      <dgm:spPr/>
      <dgm:t>
        <a:bodyPr/>
        <a:lstStyle/>
        <a:p>
          <a:endParaRPr lang="en-US"/>
        </a:p>
      </dgm:t>
    </dgm:pt>
    <dgm:pt modelId="{C523250D-0C03-4EF8-A697-459573F12570}" type="sibTrans" cxnId="{E6373999-1EB3-47F4-BC6D-0C061B1A50F5}">
      <dgm:prSet/>
      <dgm:spPr/>
      <dgm:t>
        <a:bodyPr/>
        <a:lstStyle/>
        <a:p>
          <a:endParaRPr lang="en-US"/>
        </a:p>
      </dgm:t>
    </dgm:pt>
    <dgm:pt modelId="{1B35F7B1-076E-4553-B246-2A4813EC3AA6}" type="pres">
      <dgm:prSet presAssocID="{8F48A147-6631-413A-806D-1A2BF0EEDEED}" presName="linear" presStyleCnt="0">
        <dgm:presLayoutVars>
          <dgm:animLvl val="lvl"/>
          <dgm:resizeHandles val="exact"/>
        </dgm:presLayoutVars>
      </dgm:prSet>
      <dgm:spPr/>
    </dgm:pt>
    <dgm:pt modelId="{86E2DDCF-030E-4358-87D1-164B73E74BA0}" type="pres">
      <dgm:prSet presAssocID="{9403517B-C127-413F-A50F-536E07B0B50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6703EA5F-B3EF-4058-BFFB-8A0DED830AD9}" type="pres">
      <dgm:prSet presAssocID="{C47F3D94-40DB-489E-B8B3-55879A2DBAF2}" presName="spacer" presStyleCnt="0"/>
      <dgm:spPr/>
    </dgm:pt>
    <dgm:pt modelId="{596A9801-106C-41F7-B1B6-B80880FAB49E}" type="pres">
      <dgm:prSet presAssocID="{329F6254-F71A-4B53-A54D-F4AB6D57C6A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7DF6436B-072F-41A6-8DD3-16C7630B2C10}" type="pres">
      <dgm:prSet presAssocID="{9F57FC0D-87EA-44B9-A1C9-DAE3B13111E1}" presName="spacer" presStyleCnt="0"/>
      <dgm:spPr/>
    </dgm:pt>
    <dgm:pt modelId="{8078A384-B7B2-4A58-9C04-72A5975DCAE5}" type="pres">
      <dgm:prSet presAssocID="{5D96C1D2-3D81-4E39-BE0A-78B19C35D7DC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542C5A5B-2440-482D-BAD9-CFD2FF6D6F68}" type="pres">
      <dgm:prSet presAssocID="{F749308D-C1D7-482D-A078-C51C0B03057D}" presName="spacer" presStyleCnt="0"/>
      <dgm:spPr/>
    </dgm:pt>
    <dgm:pt modelId="{78DB0101-9B46-492F-B99B-74A81156F934}" type="pres">
      <dgm:prSet presAssocID="{35301EAA-9719-4DE9-A444-D6D0D029D093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32E06861-D2C9-47D8-B7BF-D04175A81398}" type="pres">
      <dgm:prSet presAssocID="{3710FF15-E48E-4CF9-A3AA-D812BE7A11A2}" presName="spacer" presStyleCnt="0"/>
      <dgm:spPr/>
    </dgm:pt>
    <dgm:pt modelId="{0DEC4F67-A1D2-406F-8AA3-627E36BC3023}" type="pres">
      <dgm:prSet presAssocID="{376B2553-A5F8-4A00-ADAB-4C83D2C6891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A010EF13-5470-440A-8449-C131EABDF6D4}" type="pres">
      <dgm:prSet presAssocID="{DA75D6DA-444A-4DD1-9D36-15C3AC3A456B}" presName="spacer" presStyleCnt="0"/>
      <dgm:spPr/>
    </dgm:pt>
    <dgm:pt modelId="{F65FA7B9-560F-400D-99FE-A52FA8B669C1}" type="pres">
      <dgm:prSet presAssocID="{A64B6B5C-A9D4-4450-B425-07EE17B53988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ECB69A99-2769-4F6F-B64A-7C6E1C23EB22}" type="pres">
      <dgm:prSet presAssocID="{D6B37183-A96A-4047-A44F-63E30FC4AD84}" presName="spacer" presStyleCnt="0"/>
      <dgm:spPr/>
    </dgm:pt>
    <dgm:pt modelId="{EDB5ED8D-8704-41C1-BCCA-7A3F0019F909}" type="pres">
      <dgm:prSet presAssocID="{355D5855-4B18-4FB5-AB0A-0F5685CE6DF7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312D040-AB42-4079-8126-B5ECCFF51597}" type="pres">
      <dgm:prSet presAssocID="{B25A1112-1A03-4455-BE7D-5580E5EF9EFE}" presName="spacer" presStyleCnt="0"/>
      <dgm:spPr/>
    </dgm:pt>
    <dgm:pt modelId="{C1049E97-DD0F-463E-A7FB-B853C7938109}" type="pres">
      <dgm:prSet presAssocID="{B6B7EFB8-A011-4E17-A838-45F814B24251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A7FD6300-9255-48DB-9F7C-568F9A05D56A}" type="pres">
      <dgm:prSet presAssocID="{934D7D4E-3D30-45E4-8CBF-7AB9130351FE}" presName="spacer" presStyleCnt="0"/>
      <dgm:spPr/>
    </dgm:pt>
    <dgm:pt modelId="{AAA7AE8A-6B3F-44D9-BDE0-911B32F4EFF9}" type="pres">
      <dgm:prSet presAssocID="{74B819BD-614D-4789-8AB9-976634E6AD17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6A70AFBF-956E-4EED-BE7F-773C4F374D20}" type="pres">
      <dgm:prSet presAssocID="{3A358835-70D7-43BE-AC0E-B703BAC7A472}" presName="spacer" presStyleCnt="0"/>
      <dgm:spPr/>
    </dgm:pt>
    <dgm:pt modelId="{ABA77516-A114-4D8B-98D6-3F82F7375F38}" type="pres">
      <dgm:prSet presAssocID="{9DEC8792-AEA6-4D17-B11F-103B456ACFDE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20C540C-858C-4F92-B88E-2D3C18FB59E7}" srcId="{8F48A147-6631-413A-806D-1A2BF0EEDEED}" destId="{74B819BD-614D-4789-8AB9-976634E6AD17}" srcOrd="8" destOrd="0" parTransId="{C8B5141D-2987-4D8D-AE70-D57D4883C79B}" sibTransId="{3A358835-70D7-43BE-AC0E-B703BAC7A472}"/>
    <dgm:cxn modelId="{2EFEE924-5FF9-4205-ADD9-AE90902E8EAA}" srcId="{8F48A147-6631-413A-806D-1A2BF0EEDEED}" destId="{376B2553-A5F8-4A00-ADAB-4C83D2C68913}" srcOrd="4" destOrd="0" parTransId="{1C25BDB4-8B31-407A-B2EA-EFF73EDEFA4C}" sibTransId="{DA75D6DA-444A-4DD1-9D36-15C3AC3A456B}"/>
    <dgm:cxn modelId="{EA364A35-38B6-4051-B05C-A37F80DE030C}" type="presOf" srcId="{A64B6B5C-A9D4-4450-B425-07EE17B53988}" destId="{F65FA7B9-560F-400D-99FE-A52FA8B669C1}" srcOrd="0" destOrd="0" presId="urn:microsoft.com/office/officeart/2005/8/layout/vList2"/>
    <dgm:cxn modelId="{A6B84E38-E34B-41AC-8CB1-DBDD6FDD73B8}" srcId="{8F48A147-6631-413A-806D-1A2BF0EEDEED}" destId="{355D5855-4B18-4FB5-AB0A-0F5685CE6DF7}" srcOrd="6" destOrd="0" parTransId="{F86CCD56-CEBE-4AA5-959B-CCB74CDA0AA7}" sibTransId="{B25A1112-1A03-4455-BE7D-5580E5EF9EFE}"/>
    <dgm:cxn modelId="{F3B6A75C-67BF-49F0-8EF4-B3B1B7A31302}" type="presOf" srcId="{376B2553-A5F8-4A00-ADAB-4C83D2C68913}" destId="{0DEC4F67-A1D2-406F-8AA3-627E36BC3023}" srcOrd="0" destOrd="0" presId="urn:microsoft.com/office/officeart/2005/8/layout/vList2"/>
    <dgm:cxn modelId="{E7F0DB62-EF87-46E9-A281-75E5D7CD20B1}" type="presOf" srcId="{8F48A147-6631-413A-806D-1A2BF0EEDEED}" destId="{1B35F7B1-076E-4553-B246-2A4813EC3AA6}" srcOrd="0" destOrd="0" presId="urn:microsoft.com/office/officeart/2005/8/layout/vList2"/>
    <dgm:cxn modelId="{562D4364-7819-4B9C-89D7-D69A1A6EA9D7}" type="presOf" srcId="{5D96C1D2-3D81-4E39-BE0A-78B19C35D7DC}" destId="{8078A384-B7B2-4A58-9C04-72A5975DCAE5}" srcOrd="0" destOrd="0" presId="urn:microsoft.com/office/officeart/2005/8/layout/vList2"/>
    <dgm:cxn modelId="{4DF49845-69C4-4A24-B432-6827C2C782E0}" srcId="{8F48A147-6631-413A-806D-1A2BF0EEDEED}" destId="{A64B6B5C-A9D4-4450-B425-07EE17B53988}" srcOrd="5" destOrd="0" parTransId="{6618C3EB-17EF-4EFA-A773-E8FD202A5BF0}" sibTransId="{D6B37183-A96A-4047-A44F-63E30FC4AD84}"/>
    <dgm:cxn modelId="{8E13F365-9685-4550-A435-E08FCE75151A}" type="presOf" srcId="{74B819BD-614D-4789-8AB9-976634E6AD17}" destId="{AAA7AE8A-6B3F-44D9-BDE0-911B32F4EFF9}" srcOrd="0" destOrd="0" presId="urn:microsoft.com/office/officeart/2005/8/layout/vList2"/>
    <dgm:cxn modelId="{FA3D5951-ADEB-4896-AFF7-F126EDDAA51C}" type="presOf" srcId="{B6B7EFB8-A011-4E17-A838-45F814B24251}" destId="{C1049E97-DD0F-463E-A7FB-B853C7938109}" srcOrd="0" destOrd="0" presId="urn:microsoft.com/office/officeart/2005/8/layout/vList2"/>
    <dgm:cxn modelId="{C7196972-F7B4-4D84-8FEF-A88D3D05319B}" srcId="{8F48A147-6631-413A-806D-1A2BF0EEDEED}" destId="{329F6254-F71A-4B53-A54D-F4AB6D57C6A9}" srcOrd="1" destOrd="0" parTransId="{C65AA1E8-5C6C-48B4-B14E-0BD5AA94DC6A}" sibTransId="{9F57FC0D-87EA-44B9-A1C9-DAE3B13111E1}"/>
    <dgm:cxn modelId="{ED509A73-9240-4419-B4B0-9396B0FFDB5A}" type="presOf" srcId="{9DEC8792-AEA6-4D17-B11F-103B456ACFDE}" destId="{ABA77516-A114-4D8B-98D6-3F82F7375F38}" srcOrd="0" destOrd="0" presId="urn:microsoft.com/office/officeart/2005/8/layout/vList2"/>
    <dgm:cxn modelId="{A20A7657-C538-412E-B726-EDCC5A1BC0A2}" type="presOf" srcId="{355D5855-4B18-4FB5-AB0A-0F5685CE6DF7}" destId="{EDB5ED8D-8704-41C1-BCCA-7A3F0019F909}" srcOrd="0" destOrd="0" presId="urn:microsoft.com/office/officeart/2005/8/layout/vList2"/>
    <dgm:cxn modelId="{BE116683-D606-4D90-AC54-ABE5B5A85F3D}" type="presOf" srcId="{329F6254-F71A-4B53-A54D-F4AB6D57C6A9}" destId="{596A9801-106C-41F7-B1B6-B80880FAB49E}" srcOrd="0" destOrd="0" presId="urn:microsoft.com/office/officeart/2005/8/layout/vList2"/>
    <dgm:cxn modelId="{5475B388-D200-4D46-A86A-B18E243FDCAA}" srcId="{8F48A147-6631-413A-806D-1A2BF0EEDEED}" destId="{5D96C1D2-3D81-4E39-BE0A-78B19C35D7DC}" srcOrd="2" destOrd="0" parTransId="{B0B616F4-380E-4B77-85B1-DE7532ADC951}" sibTransId="{F749308D-C1D7-482D-A078-C51C0B03057D}"/>
    <dgm:cxn modelId="{E6373999-1EB3-47F4-BC6D-0C061B1A50F5}" srcId="{8F48A147-6631-413A-806D-1A2BF0EEDEED}" destId="{9DEC8792-AEA6-4D17-B11F-103B456ACFDE}" srcOrd="9" destOrd="0" parTransId="{07F039A4-B831-437B-A57A-9DFD48893FE9}" sibTransId="{C523250D-0C03-4EF8-A697-459573F12570}"/>
    <dgm:cxn modelId="{8C605DAA-FB7B-41B8-B502-5DD515067CC7}" srcId="{8F48A147-6631-413A-806D-1A2BF0EEDEED}" destId="{9403517B-C127-413F-A50F-536E07B0B506}" srcOrd="0" destOrd="0" parTransId="{EA18E670-E113-49F1-9311-A2E77306E114}" sibTransId="{C47F3D94-40DB-489E-B8B3-55879A2DBAF2}"/>
    <dgm:cxn modelId="{4D5242C1-4815-4231-8812-ED661D01F642}" type="presOf" srcId="{9403517B-C127-413F-A50F-536E07B0B506}" destId="{86E2DDCF-030E-4358-87D1-164B73E74BA0}" srcOrd="0" destOrd="0" presId="urn:microsoft.com/office/officeart/2005/8/layout/vList2"/>
    <dgm:cxn modelId="{8A74EBDA-5E7D-4B83-A5E8-A982C8BDA1EC}" srcId="{8F48A147-6631-413A-806D-1A2BF0EEDEED}" destId="{35301EAA-9719-4DE9-A444-D6D0D029D093}" srcOrd="3" destOrd="0" parTransId="{B7AB58F6-E040-460A-8EF8-9FC47C240C49}" sibTransId="{3710FF15-E48E-4CF9-A3AA-D812BE7A11A2}"/>
    <dgm:cxn modelId="{69481BE5-1B24-4827-9C62-DAE9DB58D019}" type="presOf" srcId="{35301EAA-9719-4DE9-A444-D6D0D029D093}" destId="{78DB0101-9B46-492F-B99B-74A81156F934}" srcOrd="0" destOrd="0" presId="urn:microsoft.com/office/officeart/2005/8/layout/vList2"/>
    <dgm:cxn modelId="{0B5FFFE8-F44F-4F6C-88D1-12B1F1819DE6}" srcId="{8F48A147-6631-413A-806D-1A2BF0EEDEED}" destId="{B6B7EFB8-A011-4E17-A838-45F814B24251}" srcOrd="7" destOrd="0" parTransId="{BD25DAFA-ABDA-4F0D-9708-59D7380BF32F}" sibTransId="{934D7D4E-3D30-45E4-8CBF-7AB9130351FE}"/>
    <dgm:cxn modelId="{CE162211-B127-4810-A1D3-D8974A030848}" type="presParOf" srcId="{1B35F7B1-076E-4553-B246-2A4813EC3AA6}" destId="{86E2DDCF-030E-4358-87D1-164B73E74BA0}" srcOrd="0" destOrd="0" presId="urn:microsoft.com/office/officeart/2005/8/layout/vList2"/>
    <dgm:cxn modelId="{DDDF8CDF-9BB0-43AE-A340-6AFE9A383CD8}" type="presParOf" srcId="{1B35F7B1-076E-4553-B246-2A4813EC3AA6}" destId="{6703EA5F-B3EF-4058-BFFB-8A0DED830AD9}" srcOrd="1" destOrd="0" presId="urn:microsoft.com/office/officeart/2005/8/layout/vList2"/>
    <dgm:cxn modelId="{7819BE70-44CE-40B7-A1F6-59944221FDF5}" type="presParOf" srcId="{1B35F7B1-076E-4553-B246-2A4813EC3AA6}" destId="{596A9801-106C-41F7-B1B6-B80880FAB49E}" srcOrd="2" destOrd="0" presId="urn:microsoft.com/office/officeart/2005/8/layout/vList2"/>
    <dgm:cxn modelId="{6A97B398-6B5C-4C1B-B580-3330FE6CFB52}" type="presParOf" srcId="{1B35F7B1-076E-4553-B246-2A4813EC3AA6}" destId="{7DF6436B-072F-41A6-8DD3-16C7630B2C10}" srcOrd="3" destOrd="0" presId="urn:microsoft.com/office/officeart/2005/8/layout/vList2"/>
    <dgm:cxn modelId="{EB6DE452-904E-4AAC-A40B-796E5CA30FE2}" type="presParOf" srcId="{1B35F7B1-076E-4553-B246-2A4813EC3AA6}" destId="{8078A384-B7B2-4A58-9C04-72A5975DCAE5}" srcOrd="4" destOrd="0" presId="urn:microsoft.com/office/officeart/2005/8/layout/vList2"/>
    <dgm:cxn modelId="{B0AB501A-C8B2-4C12-B493-AEA10008DC3D}" type="presParOf" srcId="{1B35F7B1-076E-4553-B246-2A4813EC3AA6}" destId="{542C5A5B-2440-482D-BAD9-CFD2FF6D6F68}" srcOrd="5" destOrd="0" presId="urn:microsoft.com/office/officeart/2005/8/layout/vList2"/>
    <dgm:cxn modelId="{08ABF06F-8BC5-4DAE-A1AE-00707FE89C13}" type="presParOf" srcId="{1B35F7B1-076E-4553-B246-2A4813EC3AA6}" destId="{78DB0101-9B46-492F-B99B-74A81156F934}" srcOrd="6" destOrd="0" presId="urn:microsoft.com/office/officeart/2005/8/layout/vList2"/>
    <dgm:cxn modelId="{4443D4A2-15BB-4604-8BFB-7495D7820498}" type="presParOf" srcId="{1B35F7B1-076E-4553-B246-2A4813EC3AA6}" destId="{32E06861-D2C9-47D8-B7BF-D04175A81398}" srcOrd="7" destOrd="0" presId="urn:microsoft.com/office/officeart/2005/8/layout/vList2"/>
    <dgm:cxn modelId="{8E58775D-7CDF-4E32-8A98-C8408C732A85}" type="presParOf" srcId="{1B35F7B1-076E-4553-B246-2A4813EC3AA6}" destId="{0DEC4F67-A1D2-406F-8AA3-627E36BC3023}" srcOrd="8" destOrd="0" presId="urn:microsoft.com/office/officeart/2005/8/layout/vList2"/>
    <dgm:cxn modelId="{A28FA2F3-24E6-496F-B56A-9D593874470A}" type="presParOf" srcId="{1B35F7B1-076E-4553-B246-2A4813EC3AA6}" destId="{A010EF13-5470-440A-8449-C131EABDF6D4}" srcOrd="9" destOrd="0" presId="urn:microsoft.com/office/officeart/2005/8/layout/vList2"/>
    <dgm:cxn modelId="{1D770DDD-B33C-4FCD-8328-F30FD6142324}" type="presParOf" srcId="{1B35F7B1-076E-4553-B246-2A4813EC3AA6}" destId="{F65FA7B9-560F-400D-99FE-A52FA8B669C1}" srcOrd="10" destOrd="0" presId="urn:microsoft.com/office/officeart/2005/8/layout/vList2"/>
    <dgm:cxn modelId="{2D2AD2DF-8F7D-43A0-BE5A-F7FF20135838}" type="presParOf" srcId="{1B35F7B1-076E-4553-B246-2A4813EC3AA6}" destId="{ECB69A99-2769-4F6F-B64A-7C6E1C23EB22}" srcOrd="11" destOrd="0" presId="urn:microsoft.com/office/officeart/2005/8/layout/vList2"/>
    <dgm:cxn modelId="{8710535B-F3BC-42BC-9AC6-BE2A523F8C37}" type="presParOf" srcId="{1B35F7B1-076E-4553-B246-2A4813EC3AA6}" destId="{EDB5ED8D-8704-41C1-BCCA-7A3F0019F909}" srcOrd="12" destOrd="0" presId="urn:microsoft.com/office/officeart/2005/8/layout/vList2"/>
    <dgm:cxn modelId="{98B3EF39-89DD-410B-B943-41D8EBF1786F}" type="presParOf" srcId="{1B35F7B1-076E-4553-B246-2A4813EC3AA6}" destId="{E312D040-AB42-4079-8126-B5ECCFF51597}" srcOrd="13" destOrd="0" presId="urn:microsoft.com/office/officeart/2005/8/layout/vList2"/>
    <dgm:cxn modelId="{B7771C0B-80A7-4500-B470-0DC2C6083C2C}" type="presParOf" srcId="{1B35F7B1-076E-4553-B246-2A4813EC3AA6}" destId="{C1049E97-DD0F-463E-A7FB-B853C7938109}" srcOrd="14" destOrd="0" presId="urn:microsoft.com/office/officeart/2005/8/layout/vList2"/>
    <dgm:cxn modelId="{47743B62-BAD9-41EB-BA40-25B60EB43BB2}" type="presParOf" srcId="{1B35F7B1-076E-4553-B246-2A4813EC3AA6}" destId="{A7FD6300-9255-48DB-9F7C-568F9A05D56A}" srcOrd="15" destOrd="0" presId="urn:microsoft.com/office/officeart/2005/8/layout/vList2"/>
    <dgm:cxn modelId="{F1C90E56-94E0-4DFE-B80D-79369507CC8B}" type="presParOf" srcId="{1B35F7B1-076E-4553-B246-2A4813EC3AA6}" destId="{AAA7AE8A-6B3F-44D9-BDE0-911B32F4EFF9}" srcOrd="16" destOrd="0" presId="urn:microsoft.com/office/officeart/2005/8/layout/vList2"/>
    <dgm:cxn modelId="{05FB5A9B-8108-41F5-BEEB-8A96A36AE747}" type="presParOf" srcId="{1B35F7B1-076E-4553-B246-2A4813EC3AA6}" destId="{6A70AFBF-956E-4EED-BE7F-773C4F374D20}" srcOrd="17" destOrd="0" presId="urn:microsoft.com/office/officeart/2005/8/layout/vList2"/>
    <dgm:cxn modelId="{CEDB7A34-50A4-4A2B-A2B6-84779109E00C}" type="presParOf" srcId="{1B35F7B1-076E-4553-B246-2A4813EC3AA6}" destId="{ABA77516-A114-4D8B-98D6-3F82F7375F38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2DDCF-030E-4358-87D1-164B73E74BA0}">
      <dsp:nvSpPr>
        <dsp:cNvPr id="0" name=""/>
        <dsp:cNvSpPr/>
      </dsp:nvSpPr>
      <dsp:spPr>
        <a:xfrm>
          <a:off x="0" y="35622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T110: Wide gage (defect/missing crossties)</a:t>
          </a:r>
          <a:endParaRPr lang="en-US" sz="1400" kern="1200" dirty="0"/>
        </a:p>
      </dsp:txBody>
      <dsp:txXfrm>
        <a:off x="15992" y="372221"/>
        <a:ext cx="5335354" cy="295616"/>
      </dsp:txXfrm>
    </dsp:sp>
    <dsp:sp modelId="{596A9801-106C-41F7-B1B6-B80880FAB49E}">
      <dsp:nvSpPr>
        <dsp:cNvPr id="0" name=""/>
        <dsp:cNvSpPr/>
      </dsp:nvSpPr>
      <dsp:spPr>
        <a:xfrm>
          <a:off x="0" y="72414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T207: Broken Rail (detail fracture from shelling or head check)</a:t>
          </a:r>
          <a:endParaRPr lang="en-US" sz="1400" kern="1200" dirty="0"/>
        </a:p>
      </dsp:txBody>
      <dsp:txXfrm>
        <a:off x="15992" y="740141"/>
        <a:ext cx="5335354" cy="295616"/>
      </dsp:txXfrm>
    </dsp:sp>
    <dsp:sp modelId="{8078A384-B7B2-4A58-9C04-72A5975DCAE5}">
      <dsp:nvSpPr>
        <dsp:cNvPr id="0" name=""/>
        <dsp:cNvSpPr/>
      </dsp:nvSpPr>
      <dsp:spPr>
        <a:xfrm>
          <a:off x="0" y="1092069"/>
          <a:ext cx="5367338" cy="32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T314: Switch point worn or broken</a:t>
          </a:r>
          <a:endParaRPr lang="en-US" sz="1400" kern="1200"/>
        </a:p>
      </dsp:txBody>
      <dsp:txXfrm>
        <a:off x="15992" y="1108061"/>
        <a:ext cx="5335354" cy="295616"/>
      </dsp:txXfrm>
    </dsp:sp>
    <dsp:sp modelId="{78DB0101-9B46-492F-B99B-74A81156F934}">
      <dsp:nvSpPr>
        <dsp:cNvPr id="0" name=""/>
        <dsp:cNvSpPr/>
      </dsp:nvSpPr>
      <dsp:spPr>
        <a:xfrm>
          <a:off x="0" y="145998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T111: Wide gage (defective/missing spikes or fasteners)</a:t>
          </a:r>
          <a:endParaRPr lang="en-US" sz="1400" kern="1200" dirty="0"/>
        </a:p>
      </dsp:txBody>
      <dsp:txXfrm>
        <a:off x="15992" y="1475981"/>
        <a:ext cx="5335354" cy="295616"/>
      </dsp:txXfrm>
    </dsp:sp>
    <dsp:sp modelId="{0DEC4F67-A1D2-406F-8AA3-627E36BC3023}">
      <dsp:nvSpPr>
        <dsp:cNvPr id="0" name=""/>
        <dsp:cNvSpPr/>
      </dsp:nvSpPr>
      <dsp:spPr>
        <a:xfrm>
          <a:off x="0" y="182790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T202: Broken Rail (base)</a:t>
          </a:r>
          <a:endParaRPr lang="en-US" sz="1400" kern="1200" dirty="0"/>
        </a:p>
      </dsp:txBody>
      <dsp:txXfrm>
        <a:off x="15992" y="1843901"/>
        <a:ext cx="5335354" cy="295616"/>
      </dsp:txXfrm>
    </dsp:sp>
    <dsp:sp modelId="{F65FA7B9-560F-400D-99FE-A52FA8B669C1}">
      <dsp:nvSpPr>
        <dsp:cNvPr id="0" name=""/>
        <dsp:cNvSpPr/>
      </dsp:nvSpPr>
      <dsp:spPr>
        <a:xfrm>
          <a:off x="0" y="2195829"/>
          <a:ext cx="5367338" cy="32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T001: Roadbed settled or soft</a:t>
          </a:r>
          <a:endParaRPr lang="en-US" sz="1400" kern="1200"/>
        </a:p>
      </dsp:txBody>
      <dsp:txXfrm>
        <a:off x="15992" y="2211821"/>
        <a:ext cx="5335354" cy="295616"/>
      </dsp:txXfrm>
    </dsp:sp>
    <dsp:sp modelId="{EDB5ED8D-8704-41C1-BCCA-7A3F0019F909}">
      <dsp:nvSpPr>
        <dsp:cNvPr id="0" name=""/>
        <dsp:cNvSpPr/>
      </dsp:nvSpPr>
      <dsp:spPr>
        <a:xfrm>
          <a:off x="0" y="2563749"/>
          <a:ext cx="5367338" cy="32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T404: Catenary system defect</a:t>
          </a:r>
          <a:endParaRPr lang="en-US" sz="1400" kern="1200"/>
        </a:p>
      </dsp:txBody>
      <dsp:txXfrm>
        <a:off x="15992" y="2579741"/>
        <a:ext cx="5335354" cy="295616"/>
      </dsp:txXfrm>
    </dsp:sp>
    <dsp:sp modelId="{C1049E97-DD0F-463E-A7FB-B853C7938109}">
      <dsp:nvSpPr>
        <dsp:cNvPr id="0" name=""/>
        <dsp:cNvSpPr/>
      </dsp:nvSpPr>
      <dsp:spPr>
        <a:xfrm>
          <a:off x="0" y="293166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T210: Broken Rail (head and web separation)</a:t>
          </a:r>
          <a:endParaRPr lang="en-US" sz="1400" kern="1200" dirty="0"/>
        </a:p>
      </dsp:txBody>
      <dsp:txXfrm>
        <a:off x="15992" y="2947661"/>
        <a:ext cx="5335354" cy="295616"/>
      </dsp:txXfrm>
    </dsp:sp>
    <dsp:sp modelId="{AAA7AE8A-6B3F-44D9-BDE0-911B32F4EFF9}">
      <dsp:nvSpPr>
        <dsp:cNvPr id="0" name=""/>
        <dsp:cNvSpPr/>
      </dsp:nvSpPr>
      <dsp:spPr>
        <a:xfrm>
          <a:off x="0" y="3299589"/>
          <a:ext cx="5367338" cy="3276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T109: Track alignment irregular (buckled/sunk-in)</a:t>
          </a:r>
          <a:endParaRPr lang="en-US" sz="1400" kern="1200" dirty="0"/>
        </a:p>
      </dsp:txBody>
      <dsp:txXfrm>
        <a:off x="15992" y="3315581"/>
        <a:ext cx="5335354" cy="295616"/>
      </dsp:txXfrm>
    </dsp:sp>
    <dsp:sp modelId="{ABA77516-A114-4D8B-98D6-3F82F7375F38}">
      <dsp:nvSpPr>
        <dsp:cNvPr id="0" name=""/>
        <dsp:cNvSpPr/>
      </dsp:nvSpPr>
      <dsp:spPr>
        <a:xfrm>
          <a:off x="0" y="3667509"/>
          <a:ext cx="5367338" cy="32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T311: Switch damaged or out of adjustment</a:t>
          </a:r>
          <a:endParaRPr lang="en-US" sz="1400" kern="1200"/>
        </a:p>
      </dsp:txBody>
      <dsp:txXfrm>
        <a:off x="15992" y="3683501"/>
        <a:ext cx="5335354" cy="295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E057CDF-5765-90D5-CE10-476A6F50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E23D4545-214D-5AA3-CBEB-F497209DA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E9E63B5F-B5B0-BFA1-3B91-6FDA2A5A6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Andrea</a:t>
            </a:r>
            <a:endParaRPr dirty="0"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38681B49-D444-5654-6308-8A5364A506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58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0F92A772-DF65-C0D5-C3FC-A6E09D2B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200CF2CE-6F57-6205-8DF7-1202B9C2D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6A9E3167-341E-DDC5-18B6-279FED33E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Andrea</a:t>
            </a:r>
            <a:endParaRPr dirty="0"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339C516-004B-1ED0-A8B4-CBB09989F9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102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DCB7ED99-C3F4-E1D0-1054-2D5670E4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5B57D2C3-8E2D-791B-1BE6-5942E0ADA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EFF63B53-9ED1-9ED9-A6A7-E9A14ED9EC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Andrea</a:t>
            </a:r>
            <a:endParaRPr dirty="0"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AA078A4A-5293-510F-0B1E-7C5371F54A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54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4FD64EE-FF08-E52D-13A8-294D59CA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B1E8C13A-D459-22CD-CA1C-3564842DD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EB4D7B87-0719-EF04-91CF-2BCC71C3D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Andrea</a:t>
            </a:r>
            <a:endParaRPr dirty="0"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68B291A5-1AF0-105A-8683-02FDD01D93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918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Sheryl</a:t>
            </a:r>
            <a:endParaRPr dirty="0"/>
          </a:p>
        </p:txBody>
      </p:sp>
      <p:sp>
        <p:nvSpPr>
          <p:cNvPr id="183" name="Google Shape;183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FE099217-3D1D-9181-01AE-C541F53A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A6A1DAF6-296B-37DC-939C-78F7AB0C2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A63C343C-46ED-8BAF-162C-326A32023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Sheryl</a:t>
            </a:r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F461A20F-248C-957B-4E6B-9A6E2FBEA3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462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78E5586D-3BD0-BD55-5794-F572B8307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CBAFC6B1-ED95-AA25-3CF3-204C7A7DD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A4E89A7B-8A6F-CE11-9D46-189B3D367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Sheryl</a:t>
            </a:r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C605E341-E88B-92ED-F605-890410E0F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041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C2F4C63-B26D-1D7C-4166-9F80F96BD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3B7F5045-CCD0-69EB-F865-2877361E5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893B618A-70BC-6EBE-CEC2-95DF90D4D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Sheryl</a:t>
            </a:r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B7CF314B-9765-C74E-7B5A-B1B697DCDC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86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  <p:sp>
        <p:nvSpPr>
          <p:cNvPr id="210" name="Google Shape;2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DC349585-4317-791D-BA4A-39437CF7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7FC73018-9659-706F-AB51-36651AE25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2F29CECA-E245-F070-F113-2A1D7A204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0A13C324-1113-969B-A49A-226F77589C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0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50330ED5-015D-1380-FDD8-D0855F71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F0BAFACA-0209-D1A5-13E5-A4B4365F00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96EB095D-6EA5-9EF3-F819-37319846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4782BE77-03C4-579F-A7D2-A079DD172E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40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90% of track accidents occur when there is less than a 12-degree Fahrenheit change.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Track-related incidents over the past 10 years where the following day’s temperature was + or – 12 degrees F.</a:t>
            </a:r>
            <a:endParaRPr dirty="0"/>
          </a:p>
        </p:txBody>
      </p:sp>
      <p:sp>
        <p:nvSpPr>
          <p:cNvPr id="241" name="Google Shape;24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Yash</a:t>
            </a:r>
            <a:endParaRPr dirty="0"/>
          </a:p>
        </p:txBody>
      </p:sp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Yash</a:t>
            </a:r>
            <a:endParaRPr/>
          </a:p>
        </p:txBody>
      </p:sp>
      <p:sp>
        <p:nvSpPr>
          <p:cNvPr id="255" name="Google Shape;25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Yash</a:t>
            </a:r>
            <a:endParaRPr/>
          </a:p>
        </p:txBody>
      </p:sp>
      <p:sp>
        <p:nvSpPr>
          <p:cNvPr id="263" name="Google Shape;26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Yash</a:t>
            </a:r>
            <a:endParaRPr/>
          </a:p>
        </p:txBody>
      </p:sp>
      <p:sp>
        <p:nvSpPr>
          <p:cNvPr id="271" name="Google Shape;27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a8ea659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31a8ea659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Yash</a:t>
            </a:r>
            <a:endParaRPr/>
          </a:p>
        </p:txBody>
      </p:sp>
      <p:sp>
        <p:nvSpPr>
          <p:cNvPr id="279" name="Google Shape;279;g31a8ea659a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a8ea659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31a8ea659a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Yash</a:t>
            </a:r>
            <a:endParaRPr/>
          </a:p>
        </p:txBody>
      </p:sp>
      <p:sp>
        <p:nvSpPr>
          <p:cNvPr id="287" name="Google Shape;287;g31a8ea659a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</p:txBody>
      </p:sp>
      <p:sp>
        <p:nvSpPr>
          <p:cNvPr id="299" name="Google Shape;2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1D5391-C139-8FE5-C264-9CF00CC4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E598F71D-902F-AA18-39A6-147B8D0A9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5:notes">
            <a:extLst>
              <a:ext uri="{FF2B5EF4-FFF2-40B4-BE49-F238E27FC236}">
                <a16:creationId xmlns:a16="http://schemas.microsoft.com/office/drawing/2014/main" id="{5EEB8B56-8D44-6AEF-6665-632B5F93F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593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Bikrim</a:t>
            </a: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C746CF59-7266-4326-9866-81973320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1A305923-F7C8-9A8A-5D94-61F4006D49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B0A5DDA8-4905-E598-4088-BD6F7CEA5A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Bikrim</a:t>
            </a:r>
            <a:endParaRPr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8EDA6D12-3405-4DEA-E0CF-04069A6E24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89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B2FB6858-7F6F-7205-B865-9789A8F6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>
            <a:extLst>
              <a:ext uri="{FF2B5EF4-FFF2-40B4-BE49-F238E27FC236}">
                <a16:creationId xmlns:a16="http://schemas.microsoft.com/office/drawing/2014/main" id="{6311ACE8-98C7-CF01-5CD4-D4583D587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>
            <a:extLst>
              <a:ext uri="{FF2B5EF4-FFF2-40B4-BE49-F238E27FC236}">
                <a16:creationId xmlns:a16="http://schemas.microsoft.com/office/drawing/2014/main" id="{48DAE8C4-1CEE-A735-C191-C2F654917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Bikrim</a:t>
            </a:r>
            <a:endParaRPr/>
          </a:p>
        </p:txBody>
      </p:sp>
      <p:sp>
        <p:nvSpPr>
          <p:cNvPr id="147" name="Google Shape;147;p9:notes">
            <a:extLst>
              <a:ext uri="{FF2B5EF4-FFF2-40B4-BE49-F238E27FC236}">
                <a16:creationId xmlns:a16="http://schemas.microsoft.com/office/drawing/2014/main" id="{9A042E73-EE98-6D8E-59E4-A66D74E3B0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294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Bikrim</a:t>
            </a:r>
            <a:endParaRPr/>
          </a:p>
        </p:txBody>
      </p:sp>
      <p:sp>
        <p:nvSpPr>
          <p:cNvPr id="147" name="Google Shape;14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transportation.gov/resource/85tf-2kj.js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rcgis.com/" TargetMode="External"/><Relationship Id="rId5" Type="http://schemas.openxmlformats.org/officeDocument/2006/relationships/hyperlink" Target="https://weather.visualcrossing.com/VisualCrossingWebServices/rest/services/timeline/%7blocation%7d/%7bstart_date%7d/%7bend_date%7d" TargetMode="External"/><Relationship Id="rId4" Type="http://schemas.openxmlformats.org/officeDocument/2006/relationships/hyperlink" Target="https://railroads.dot.gov/sites/fra.dot.gov/files/fra_net/18233/FRAGuideforPreparingAccIncReportspubMay201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Weathering the Rails</a:t>
            </a:r>
            <a:endParaRPr lang="en-US" sz="5400" b="1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Impact of Extreme Temperatures and Temperature Changes on Railroad Safety</a:t>
            </a:r>
            <a:endParaRPr lang="en-US"/>
          </a:p>
        </p:txBody>
      </p:sp>
      <p:sp>
        <p:nvSpPr>
          <p:cNvPr id="1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A railway junction and power lines">
            <a:extLst>
              <a:ext uri="{FF2B5EF4-FFF2-40B4-BE49-F238E27FC236}">
                <a16:creationId xmlns:a16="http://schemas.microsoft.com/office/drawing/2014/main" id="{2CC55A63-DA32-AF3B-0BE4-8829596C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83" r="176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B9338643-3AF0-9668-9E84-34700E1EA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B5BC9BDE-428B-7967-E97E-35F00C5D5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0D3ABB1B-241F-22B0-AD74-4B56E5731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Incidents per Year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DBF86AE9-81E1-3819-2FC5-C47B1B6D8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58;p10" descr="A graph showing the number of inciden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46690" y="2187816"/>
            <a:ext cx="729402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56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8CD6BA68-6B29-379A-FB5B-194112495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DAD031DC-68B8-BB2F-8213-A4A21B11C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763DC3F9-28EF-DDBA-F223-2EBC60B20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Incidents per Month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9BF30A51-CA4A-DF11-50A6-2C86C1CFB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Google Shape;165;p11" descr="A graph of blue bars with months of the month&#10;&#10;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0517" y="2283014"/>
            <a:ext cx="582636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9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C832C0A6-4286-667E-CEEE-35787A04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B8A53228-81F0-F628-DA34-5079D96B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32B4565B-510A-D46C-DED9-8F46F9317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Incidents per Hour-of-Day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6F149E63-261E-644A-9E39-98DEB80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Google Shape;172;p12" descr="A graph showing the number of inciden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175" y="2166238"/>
            <a:ext cx="876905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20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E9B28D1D-F5D9-81B3-2B02-CC56BC0F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DB13F4BF-A904-1E4D-E759-ECA1C59E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E07949FB-F405-0C68-0811-35AD7BB7D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Incidents by Weather Condition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5C19DDFF-1C25-EFB6-60BA-4C2075FB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Google Shape;179;p13" descr="A graph with green and grey bar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46690" y="2166238"/>
            <a:ext cx="729402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24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 descr="Digital numbers and graphs">
            <a:extLst>
              <a:ext uri="{FF2B5EF4-FFF2-40B4-BE49-F238E27FC236}">
                <a16:creationId xmlns:a16="http://schemas.microsoft.com/office/drawing/2014/main" id="{8491449B-BB6D-A997-1F88-C7C036AF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92" r="234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4" name="Freeform: Shape 21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6" name="Freeform: Shape 21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Impacting the Bottom Line</a:t>
            </a:r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757575"/>
              </a:buClr>
              <a:buSzPts val="2400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Sheryl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DE0F721F-72AF-23A9-88F0-AAD69659F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D5C73684-BD2A-489C-342C-E63C914A2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A36EF3B1-067F-2303-317F-E4CDC3841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 Costs by Accident Type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870F7052-5C1E-FFE2-90E1-EFF421D68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93;p15" descr="A graph of damage cost by accident type&#10;&#10;Description automatically generated">
            <a:extLst>
              <a:ext uri="{FF2B5EF4-FFF2-40B4-BE49-F238E27FC236}">
                <a16:creationId xmlns:a16="http://schemas.microsoft.com/office/drawing/2014/main" id="{F2C5F488-3B54-DAD7-3374-5FDB8A5E5181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57753" y="2166238"/>
            <a:ext cx="727189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8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6F13453D-D50C-AF34-C769-92BF9952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C10435E3-975F-256B-036E-BA5AD1D96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8CA56DD4-2828-F080-C714-40B962F25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 Costs Over Time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1FE440CB-591C-D223-D791-AC1C37BB1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00;p16" descr="A graph with blue lines&#10;&#10;Description automatically generated">
            <a:extLst>
              <a:ext uri="{FF2B5EF4-FFF2-40B4-BE49-F238E27FC236}">
                <a16:creationId xmlns:a16="http://schemas.microsoft.com/office/drawing/2014/main" id="{793BB29B-2FB3-FB81-FA9E-23B744C32E90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175" y="2166238"/>
            <a:ext cx="876905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93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05187CB9-96AD-C2DF-0EEE-331B67D8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49CD6262-B46D-2204-E6F5-E48BF176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1458D0F3-1F3E-FD1A-08D9-B7D153953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 Costs by Train Speed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4C2E1338-2EF2-7380-43CB-9C71E6A1D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07;p17" descr="A graph showing a blue line&#10;&#10;Description automatically generated">
            <a:extLst>
              <a:ext uri="{FF2B5EF4-FFF2-40B4-BE49-F238E27FC236}">
                <a16:creationId xmlns:a16="http://schemas.microsoft.com/office/drawing/2014/main" id="{C500FA1C-D860-C661-A4B1-1C9FB01E4089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175" y="2187816"/>
            <a:ext cx="876905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698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4" descr="Thermometer outdoors">
            <a:extLst>
              <a:ext uri="{FF2B5EF4-FFF2-40B4-BE49-F238E27FC236}">
                <a16:creationId xmlns:a16="http://schemas.microsoft.com/office/drawing/2014/main" id="{048B429E-DF17-3398-6383-1BC4347F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21" name="Freeform: Shape 2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3" name="Freeform: Shape 2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Extreme Temperatures and Temperature Changes</a:t>
            </a:r>
          </a:p>
        </p:txBody>
      </p:sp>
      <p:sp>
        <p:nvSpPr>
          <p:cNvPr id="213" name="Google Shape;213;p18"/>
          <p:cNvSpPr txBox="1"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757575"/>
              </a:buClr>
              <a:buSzPts val="2400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Nathan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24DFEC5D-5784-8D81-609A-53696E6BA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7A29FE96-9B20-A106-F4D7-F6C7399C9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E64DF4B5-B086-524A-8E77-97B9294BC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Test Null Hypothesis for</a:t>
            </a:r>
            <a:br>
              <a:rPr lang="en-US" dirty="0"/>
            </a:br>
            <a:r>
              <a:rPr lang="en-US" dirty="0"/>
              <a:t>Extreme Temperature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3138651F-6A02-4DE2-7DBF-AE73D305B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0;p19">
            <a:extLst>
              <a:ext uri="{FF2B5EF4-FFF2-40B4-BE49-F238E27FC236}">
                <a16:creationId xmlns:a16="http://schemas.microsoft.com/office/drawing/2014/main" id="{936D0722-979D-79CC-70FC-2687183B1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83014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2" t="-2380" r="-1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7" name="Google Shape;221;p19">
            <a:extLst>
              <a:ext uri="{FF2B5EF4-FFF2-40B4-BE49-F238E27FC236}">
                <a16:creationId xmlns:a16="http://schemas.microsoft.com/office/drawing/2014/main" id="{FA0F673C-5B35-4AC5-EF8C-40F4E079D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27260"/>
              </p:ext>
            </p:extLst>
          </p:nvPr>
        </p:nvGraphicFramePr>
        <p:xfrm>
          <a:off x="1497408" y="4729880"/>
          <a:ext cx="9197200" cy="1112550"/>
        </p:xfrm>
        <a:graphic>
          <a:graphicData uri="http://schemas.openxmlformats.org/drawingml/2006/table">
            <a:tbl>
              <a:tblPr firstRow="1" bandRow="1">
                <a:noFill/>
                <a:tableStyleId>{26AC8F65-8E37-404B-91CD-E749E40EC67F}</a:tableStyleId>
              </a:tblPr>
              <a:tblGrid>
                <a:gridCol w="229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Feature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Chi</a:t>
                      </a:r>
                      <a:r>
                        <a:rPr lang="en-US" sz="1800" u="none" strike="noStrike" cap="none" baseline="30000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P-Value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Null Hypothesis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Below 32˚F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0.057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Fail to Reject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Above 85˚F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1.235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0.266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Fail to Reject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12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  <p:sp>
        <p:nvSpPr>
          <p:cNvPr id="10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extreme temperatures and extreme temperature fluctuations contribute to track-related accident/incidents on the railroad?</a:t>
            </a: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Track-Related accidents average $208K each and account for 19% of all reportable accident types.</a:t>
            </a: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/>
          <a:srcRect l="1" t="4840" r="1"/>
          <a:stretch/>
        </p:blipFill>
        <p:spPr>
          <a:xfrm>
            <a:off x="5311702" y="109738"/>
            <a:ext cx="6878775" cy="674826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1CF79DA4-2969-1A53-153B-AC123ECD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368C48DE-7488-53BD-4575-46C3929A4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ACFA0F81-84ED-F839-081D-1BAA3814D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Test Null Hypothesis for </a:t>
            </a:r>
            <a:br>
              <a:rPr lang="en-US" dirty="0"/>
            </a:br>
            <a:r>
              <a:rPr lang="en-US" dirty="0"/>
              <a:t>Temperature Change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2B45536C-2ACE-AD20-81C2-F16B90E0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28;p20">
            <a:extLst>
              <a:ext uri="{FF2B5EF4-FFF2-40B4-BE49-F238E27FC236}">
                <a16:creationId xmlns:a16="http://schemas.microsoft.com/office/drawing/2014/main" id="{5CFAD4AC-4377-CE3B-5D56-CEB6F9D3F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187816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42" t="-23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5" name="Google Shape;229;p20">
            <a:extLst>
              <a:ext uri="{FF2B5EF4-FFF2-40B4-BE49-F238E27FC236}">
                <a16:creationId xmlns:a16="http://schemas.microsoft.com/office/drawing/2014/main" id="{319A699D-0568-78EA-5421-A432E2391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111781"/>
              </p:ext>
            </p:extLst>
          </p:nvPr>
        </p:nvGraphicFramePr>
        <p:xfrm>
          <a:off x="1497408" y="4634682"/>
          <a:ext cx="9197200" cy="1483400"/>
        </p:xfrm>
        <a:graphic>
          <a:graphicData uri="http://schemas.openxmlformats.org/drawingml/2006/table">
            <a:tbl>
              <a:tblPr firstRow="1" bandRow="1">
                <a:noFill/>
                <a:tableStyleId>{26AC8F65-8E37-404B-91CD-E749E40EC67F}</a:tableStyleId>
              </a:tblPr>
              <a:tblGrid>
                <a:gridCol w="237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Feature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F-Statistic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P-Value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Null Hypothesis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before_temp_change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2.754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0.097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Fail to Reject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after_temp_change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6.149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across_temp_change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0.578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Fail to Reject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00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8" name="Rectangle 2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Temperature Change Threshold</a:t>
            </a:r>
          </a:p>
        </p:txBody>
      </p:sp>
      <p:sp>
        <p:nvSpPr>
          <p:cNvPr id="26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± 6.6˚C (12˚F)</a:t>
            </a:r>
          </a:p>
          <a:p>
            <a:pPr marL="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10% of Track Accidents</a:t>
            </a:r>
          </a:p>
        </p:txBody>
      </p:sp>
      <p:pic>
        <p:nvPicPr>
          <p:cNvPr id="237" name="Google Shape;237;p21" descr="A diagram of a normal distribution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 l="18467" r="1683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3"/>
          <a:srcRect l="38" t="8654" r="-38" b="2404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  <a:noFill/>
        </p:spPr>
      </p:pic>
      <p:pic>
        <p:nvPicPr>
          <p:cNvPr id="244" name="Google Shape;244;p22" descr="A map of the united stat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/>
          <a:srcRect t="3146" r="2" b="3571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  <a:noFill/>
        </p:spPr>
      </p:pic>
      <p:sp useBgFill="1">
        <p:nvSpPr>
          <p:cNvPr id="252" name="Freeform: Shape 251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High-Risk Geographic Locations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7" name="Rectangle 25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250;p23"/>
          <p:cNvSpPr txBox="1"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Track-Related Accident Probabilities</a:t>
            </a:r>
          </a:p>
        </p:txBody>
      </p:sp>
      <p:sp>
        <p:nvSpPr>
          <p:cNvPr id="251" name="Google Shape;251;p23"/>
          <p:cNvSpPr txBox="1"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757575"/>
              </a:buClr>
              <a:buSzPts val="2400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Yash</a:t>
            </a:r>
          </a:p>
        </p:txBody>
      </p:sp>
      <p:sp>
        <p:nvSpPr>
          <p:cNvPr id="25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" name="Picture 252" descr="Close-up of hopscotch on a sidewalk">
            <a:extLst>
              <a:ext uri="{FF2B5EF4-FFF2-40B4-BE49-F238E27FC236}">
                <a16:creationId xmlns:a16="http://schemas.microsoft.com/office/drawing/2014/main" id="{2A5097AE-C3C2-D45C-6C01-6F286F70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41" r="15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4" name="Rectangle 26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Features</a:t>
            </a:r>
          </a:p>
        </p:txBody>
      </p:sp>
      <p:sp>
        <p:nvSpPr>
          <p:cNvPr id="26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Google Shape;259;p24"/>
          <p:cNvSpPr txBox="1">
            <a:spLocks noGrp="1"/>
          </p:cNvSpPr>
          <p:nvPr>
            <p:ph type="body" idx="2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 volatility (highest importance)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 temperature (second highest)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 speed (moderate importance)</a:t>
            </a:r>
          </a:p>
        </p:txBody>
      </p:sp>
      <p:pic>
        <p:nvPicPr>
          <p:cNvPr id="258" name="Google Shape;258;p24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r="1198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Factors</a:t>
            </a:r>
          </a:p>
        </p:txBody>
      </p:sp>
      <p:sp>
        <p:nvSpPr>
          <p:cNvPr id="27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25" descr="A screen shot of a computer program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tretch/>
        </p:blipFill>
        <p:spPr>
          <a:xfrm>
            <a:off x="4654296" y="745236"/>
            <a:ext cx="6894576" cy="3685032"/>
          </a:xfrm>
          <a:prstGeom prst="rect">
            <a:avLst/>
          </a:prstGeom>
          <a:noFill/>
        </p:spPr>
      </p:pic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Sudden temperature changes correlate with increased accidents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Extreme temperatures show higher risk patterns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Volatility is more significant than absolute values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0" name="Rectangle 27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High-Risk Conditions</a:t>
            </a:r>
          </a:p>
        </p:txBody>
      </p:sp>
      <p:sp>
        <p:nvSpPr>
          <p:cNvPr id="28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4" name="Google Shape;274;p26" descr="A graph of accident typ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tretch/>
        </p:blipFill>
        <p:spPr>
          <a:xfrm>
            <a:off x="4654296" y="630936"/>
            <a:ext cx="6550011" cy="3913632"/>
          </a:xfrm>
          <a:prstGeom prst="rect">
            <a:avLst/>
          </a:prstGeom>
          <a:noFill/>
        </p:spPr>
      </p:pic>
      <p:sp>
        <p:nvSpPr>
          <p:cNvPr id="275" name="Google Shape;275;p26"/>
          <p:cNvSpPr txBox="1">
            <a:spLocks noGrp="1"/>
          </p:cNvSpPr>
          <p:nvPr>
            <p:ph type="body" idx="2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 changes &gt;10˚F have a 2x accident probability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 speeds &gt;40mph with temperature variations</a:t>
            </a:r>
          </a:p>
          <a:p>
            <a:pPr marL="228600" lvl="0" indent="-228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 and Fall transitions bring seasonal risk peaks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g31a8ea659a1_0_0"/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I: Predicting the total damage cost based on the temperature parameters. </a:t>
            </a:r>
          </a:p>
        </p:txBody>
      </p:sp>
      <p:sp>
        <p:nvSpPr>
          <p:cNvPr id="29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3" name="Google Shape;283;g31a8ea659a1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0040" y="2865292"/>
            <a:ext cx="5614416" cy="3160432"/>
          </a:xfrm>
          <a:prstGeom prst="rect">
            <a:avLst/>
          </a:prstGeom>
          <a:noFill/>
        </p:spPr>
      </p:pic>
      <p:pic>
        <p:nvPicPr>
          <p:cNvPr id="282" name="Google Shape;282;g31a8ea659a1_0_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54496" y="4136716"/>
            <a:ext cx="5614416" cy="6175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5" name="Rectangle 29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g31a8ea659a1_0_12"/>
          <p:cNvSpPr txBox="1"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II: Predicting the accident probability based on temperature changes and other factors. </a:t>
            </a:r>
          </a:p>
        </p:txBody>
      </p:sp>
      <p:sp>
        <p:nvSpPr>
          <p:cNvPr id="2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0" name="Google Shape;290;g31a8ea659a1_0_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14145" y="640080"/>
            <a:ext cx="6894917" cy="5550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2" name="Rectangle 30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600" dirty="0"/>
              <a:t>Recommendations</a:t>
            </a:r>
          </a:p>
        </p:txBody>
      </p:sp>
      <p:sp>
        <p:nvSpPr>
          <p:cNvPr id="30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US" sz="1400" dirty="0"/>
              <a:t>Railroads should continue their current track maintenance best practices</a:t>
            </a:r>
          </a:p>
          <a:p>
            <a:pPr marL="3429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+mj-lt"/>
              <a:buAutoNum type="arabicPeriod"/>
            </a:pPr>
            <a:endParaRPr lang="en-US" sz="1400" dirty="0"/>
          </a:p>
          <a:p>
            <a:pPr marL="3429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US" sz="1400" dirty="0"/>
              <a:t>Railroads should perform more frequent and enhanced track inspections for: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400" dirty="0"/>
              <a:t>Areas where weather forecasts predict a temperature change of ±12˚F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400" dirty="0"/>
              <a:t>High-risk cities such as Houston, St Louis, Chicago, New York City, and Philadelphia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400" dirty="0"/>
              <a:t>Key high-risk rail routes, particularly the corridor from Cleveland through New York City to Washington DC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400" dirty="0"/>
              <a:t>On track designated for speeds &gt; 40 mph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400" dirty="0"/>
              <a:t>During seasonal transitions into Spring and out of Fall</a:t>
            </a:r>
          </a:p>
          <a:p>
            <a:pPr marL="685800" lvl="1" indent="-76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1400" dirty="0"/>
          </a:p>
          <a:p>
            <a:pPr marL="514350" lvl="0" indent="-3365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endParaRPr lang="en-US" sz="1400" dirty="0"/>
          </a:p>
        </p:txBody>
      </p:sp>
      <p:pic>
        <p:nvPicPr>
          <p:cNvPr id="298" name="Picture 297" descr="Railroad tracks intersecting">
            <a:extLst>
              <a:ext uri="{FF2B5EF4-FFF2-40B4-BE49-F238E27FC236}">
                <a16:creationId xmlns:a16="http://schemas.microsoft.com/office/drawing/2014/main" id="{8C88AE1D-89D5-9668-33DF-62A4F301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400" dirty="0"/>
              <a:t>Key Takeaways</a:t>
            </a:r>
          </a:p>
        </p:txBody>
      </p:sp>
      <p:sp>
        <p:nvSpPr>
          <p:cNvPr id="11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Frequency of events is in slight decline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Most occur between 9am and 5pm, on clear days of moderate temperatures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Can be costly averaging $208K, and max exceeding $22M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Temperature changes greater than ±12˚F  are high-risk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Train speeds &gt; 40mph are high-risk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Certain geographic locations are high-risk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500" dirty="0"/>
              <a:t>Summer and Winter season changes are high-risk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5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5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500" dirty="0"/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500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47EBDE3-B7CB-25F6-9F2F-31BF09B9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17" r="81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/>
        </p:nvSpPr>
        <p:spPr>
          <a:xfrm>
            <a:off x="8096251" y="112644"/>
            <a:ext cx="3445167" cy="661945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Questions?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3" name="Picture 302" descr="Yellow question mark">
            <a:extLst>
              <a:ext uri="{FF2B5EF4-FFF2-40B4-BE49-F238E27FC236}">
                <a16:creationId xmlns:a16="http://schemas.microsoft.com/office/drawing/2014/main" id="{8AD7E403-4362-4498-42F0-322CCAE7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14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80C8AAB-9134-882D-2308-224F3383F5A3}"/>
              </a:ext>
            </a:extLst>
          </p:cNvPr>
          <p:cNvSpPr/>
          <p:nvPr/>
        </p:nvSpPr>
        <p:spPr>
          <a:xfrm>
            <a:off x="7997687" y="4837043"/>
            <a:ext cx="1199322" cy="702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" name="Rectangle 3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400" dirty="0"/>
              <a:t>References</a:t>
            </a:r>
          </a:p>
        </p:txBody>
      </p:sp>
      <p:sp>
        <p:nvSpPr>
          <p:cNvPr id="3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Transportation, U. D. (n.d.). Transportation data: National Highway Traffic Safety Administration [Data set]. Retrieved October18, 2024, from </a:t>
            </a:r>
            <a:r>
              <a:rPr lang="en-US" sz="2000" u="sng">
                <a:hlinkClick r:id="rId3"/>
              </a:rPr>
              <a:t>https://data.transportation.gov/resource/85tf-2kj.json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U.S. Department of Transportation, F.R. (2011). FRA Guide for Preparing Accident/Incident Reports. Retrieved October 18, 2024, from </a:t>
            </a:r>
            <a:r>
              <a:rPr lang="en-US" sz="2000" u="sng">
                <a:hlinkClick r:id="rId4"/>
              </a:rPr>
              <a:t>https://railroads.dot.gov/sites/fra.dot.gov/files/fra_net/18233/FRAGuideforPreparingAccIncReportspubMay2011.pdf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Weather, V. C. (n.d.). Visual crossing web services timeline [Data set]. Retrieved October 20, 2024, from </a:t>
            </a:r>
            <a:r>
              <a:rPr lang="en-US" sz="2000" u="sng">
                <a:hlinkClick r:id="rId5"/>
              </a:rPr>
              <a:t>https://weather.visualcrossing.com/VisualCrossingWebServices/rest/services/timeline/{location}/{start_date}/{end_date}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Esri. (n.d.). </a:t>
            </a:r>
            <a:r>
              <a:rPr lang="en-US" sz="2000" i="1"/>
              <a:t>ArcGIS Online</a:t>
            </a:r>
            <a:r>
              <a:rPr lang="en-US" sz="2000"/>
              <a:t>. Environmental Systems Research Institute. </a:t>
            </a:r>
            <a:r>
              <a:rPr lang="en-US" sz="2000" u="sng">
                <a:hlinkClick r:id="rId6"/>
              </a:rPr>
              <a:t>https://www.arcgis.com</a:t>
            </a:r>
            <a:endParaRPr lang="en-US" sz="2000"/>
          </a:p>
          <a:p>
            <a:pPr marL="228600" lvl="0" indent="-6413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>
          <a:extLst>
            <a:ext uri="{FF2B5EF4-FFF2-40B4-BE49-F238E27FC236}">
              <a16:creationId xmlns:a16="http://schemas.microsoft.com/office/drawing/2014/main" id="{6947E063-9FFB-5B51-C730-CFC029E7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98F908DD-BE8C-655B-BBBD-A777C586B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Google Shape;118;p5">
            <a:extLst>
              <a:ext uri="{FF2B5EF4-FFF2-40B4-BE49-F238E27FC236}">
                <a16:creationId xmlns:a16="http://schemas.microsoft.com/office/drawing/2014/main" id="{9DD5E07B-D39E-B708-D6BB-DCA09ADE4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400" dirty="0"/>
              <a:t>Data Collection</a:t>
            </a:r>
          </a:p>
        </p:txBody>
      </p:sp>
      <p:sp>
        <p:nvSpPr>
          <p:cNvPr id="126" name="sketch line">
            <a:extLst>
              <a:ext uri="{FF2B5EF4-FFF2-40B4-BE49-F238E27FC236}">
                <a16:creationId xmlns:a16="http://schemas.microsoft.com/office/drawing/2014/main" id="{550E20AE-4FA6-09BE-D018-E4C325F6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08;p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FD56C82-7687-E71D-F4FD-FB8AAFD7CC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957" b="36477"/>
          <a:stretch/>
        </p:blipFill>
        <p:spPr>
          <a:xfrm>
            <a:off x="3033031" y="1794477"/>
            <a:ext cx="7138307" cy="129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AB3248B-4038-7DA0-E74A-B92C538026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84" y="3677557"/>
            <a:ext cx="5312229" cy="13280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CAD89922-DA42-FFF0-71D6-28840DACAEB0}"/>
              </a:ext>
            </a:extLst>
          </p:cNvPr>
          <p:cNvSpPr txBox="1"/>
          <p:nvPr/>
        </p:nvSpPr>
        <p:spPr>
          <a:xfrm>
            <a:off x="5818413" y="3020786"/>
            <a:ext cx="5388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pic>
        <p:nvPicPr>
          <p:cNvPr id="7" name="Google Shape;112;p4" descr="Filter with solid fill">
            <a:extLst>
              <a:ext uri="{FF2B5EF4-FFF2-40B4-BE49-F238E27FC236}">
                <a16:creationId xmlns:a16="http://schemas.microsoft.com/office/drawing/2014/main" id="{3D35AAA2-0F00-D45B-E003-BDD9E5D872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400" y="507282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;p4">
            <a:extLst>
              <a:ext uri="{FF2B5EF4-FFF2-40B4-BE49-F238E27FC236}">
                <a16:creationId xmlns:a16="http://schemas.microsoft.com/office/drawing/2014/main" id="{B79004C5-A44B-8559-2197-BA8246B8BEB7}"/>
              </a:ext>
            </a:extLst>
          </p:cNvPr>
          <p:cNvSpPr txBox="1"/>
          <p:nvPr/>
        </p:nvSpPr>
        <p:spPr>
          <a:xfrm>
            <a:off x="4860471" y="5779559"/>
            <a:ext cx="24710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10 Years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272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400"/>
              <a:t>Key Engineered Features for Analysis</a:t>
            </a:r>
          </a:p>
        </p:txBody>
      </p:sp>
      <p:sp>
        <p:nvSpPr>
          <p:cNvPr id="12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b="1" i="1"/>
              <a:t>before_temp_change</a:t>
            </a:r>
            <a:endParaRPr lang="en-US" sz="1900" b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7692"/>
              <a:buNone/>
            </a:pPr>
            <a:r>
              <a:rPr lang="en-US" sz="1900" i="1"/>
              <a:t>	</a:t>
            </a:r>
            <a:r>
              <a:rPr lang="en-US" sz="1900"/>
              <a:t>Formula: actual_temp – prior_temp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i="1"/>
              <a:t>	</a:t>
            </a:r>
            <a:r>
              <a:rPr lang="en-US" sz="1900"/>
              <a:t>Represents the temperature change leading up to the incident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 i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b="1" i="1"/>
              <a:t>after_temp_change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7692"/>
              <a:buNone/>
            </a:pPr>
            <a:r>
              <a:rPr lang="en-US" sz="1900"/>
              <a:t>	Formula: following_temp – actual_temp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/>
              <a:t>	Represents the temperature shift immediately after the incident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 i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b="1" i="1"/>
              <a:t>across_temp_change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7692"/>
              <a:buNone/>
            </a:pPr>
            <a:r>
              <a:rPr lang="en-US" sz="1900"/>
              <a:t>	Formula: actual_temp – prior_temp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i="1"/>
              <a:t>	</a:t>
            </a:r>
            <a:r>
              <a:rPr lang="en-US" sz="1900"/>
              <a:t>Captures the overall temperature variability</a:t>
            </a:r>
            <a:endParaRPr lang="en-US" sz="1900" i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Explore The Data</a:t>
            </a: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757575"/>
              </a:buClr>
              <a:buSzPts val="2400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Bikram &amp; Andrea</a:t>
            </a:r>
          </a:p>
        </p:txBody>
      </p:sp>
      <p:sp>
        <p:nvSpPr>
          <p:cNvPr id="1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Magnifying glass showing decling performance">
            <a:extLst>
              <a:ext uri="{FF2B5EF4-FFF2-40B4-BE49-F238E27FC236}">
                <a16:creationId xmlns:a16="http://schemas.microsoft.com/office/drawing/2014/main" id="{AD50F39B-7C4D-B592-5774-6CDD5982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" r="31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00EE4337-1CA8-6EF6-13D8-8EC140DB3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43446670-C2F3-1993-3E7C-B9A2F880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62196A3B-C6E1-258C-FA0B-6F0FF5135D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Top Track-Related Incident Causes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F2D5ADA1-07DA-8B41-C197-BEB622A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33;p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C89E868-5773-723D-E032-0FFBE126497C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70030"/>
            <a:ext cx="5181600" cy="34625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134;p7">
            <a:extLst>
              <a:ext uri="{FF2B5EF4-FFF2-40B4-BE49-F238E27FC236}">
                <a16:creationId xmlns:a16="http://schemas.microsoft.com/office/drawing/2014/main" id="{5A5675DA-43D2-3A7D-1A2C-3A95FA1FA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827315"/>
              </p:ext>
            </p:extLst>
          </p:nvPr>
        </p:nvGraphicFramePr>
        <p:xfrm>
          <a:off x="6172200" y="1825625"/>
          <a:ext cx="536733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135;p7">
            <a:extLst>
              <a:ext uri="{FF2B5EF4-FFF2-40B4-BE49-F238E27FC236}">
                <a16:creationId xmlns:a16="http://schemas.microsoft.com/office/drawing/2014/main" id="{2054F158-B967-998D-8ABA-E2E3CC0B49FB}"/>
              </a:ext>
            </a:extLst>
          </p:cNvPr>
          <p:cNvSpPr txBox="1"/>
          <p:nvPr/>
        </p:nvSpPr>
        <p:spPr>
          <a:xfrm>
            <a:off x="2307431" y="6176963"/>
            <a:ext cx="75771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Orange 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ighlighted items could reasonably be related to extreme temperatures and fluctuations over time.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4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>
          <a:extLst>
            <a:ext uri="{FF2B5EF4-FFF2-40B4-BE49-F238E27FC236}">
              <a16:creationId xmlns:a16="http://schemas.microsoft.com/office/drawing/2014/main" id="{E53097B8-EC6D-6FD6-93C5-3079538B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85CB12D2-3571-C790-8557-BFE6253AC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>
            <a:extLst>
              <a:ext uri="{FF2B5EF4-FFF2-40B4-BE49-F238E27FC236}">
                <a16:creationId xmlns:a16="http://schemas.microsoft.com/office/drawing/2014/main" id="{B52668EB-003A-B826-9C61-80B81211D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dirty="0"/>
              <a:t>Track-Related Incidents Over Time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8CE9C967-30EA-9ABB-BE5D-5A82738DE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oogle Shape;142;p8" descr="A graph of a graph showing a number of accident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48989" y="2027481"/>
            <a:ext cx="729402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2307431" y="6378819"/>
            <a:ext cx="75771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a slight downward trend over time and into the future.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913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 Impact</a:t>
            </a: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oogle Shape;151;p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tretch/>
        </p:blipFill>
        <p:spPr>
          <a:xfrm>
            <a:off x="707258" y="2642616"/>
            <a:ext cx="4839979" cy="3605784"/>
          </a:xfrm>
          <a:prstGeom prst="rect">
            <a:avLst/>
          </a:prstGeom>
          <a:noFill/>
        </p:spPr>
      </p:pic>
      <p:pic>
        <p:nvPicPr>
          <p:cNvPr id="150" name="Google Shape;150;p9" descr="A graph of a number of season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/>
          <a:stretch/>
        </p:blipFill>
        <p:spPr>
          <a:xfrm>
            <a:off x="6410392" y="2642616"/>
            <a:ext cx="5302623" cy="3605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Widescreen</PresentationFormat>
  <Paragraphs>182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Play</vt:lpstr>
      <vt:lpstr>Calibri</vt:lpstr>
      <vt:lpstr>Arial</vt:lpstr>
      <vt:lpstr>Office Theme</vt:lpstr>
      <vt:lpstr>Weathering the Rails</vt:lpstr>
      <vt:lpstr>Purpose</vt:lpstr>
      <vt:lpstr>Key Takeaways</vt:lpstr>
      <vt:lpstr>Data Collection</vt:lpstr>
      <vt:lpstr>Key Engineered Features for Analysis</vt:lpstr>
      <vt:lpstr>Let’s Explore The Data</vt:lpstr>
      <vt:lpstr>Top Track-Related Incident Causes</vt:lpstr>
      <vt:lpstr>Track-Related Incidents Over Time</vt:lpstr>
      <vt:lpstr>Seasonal Impact</vt:lpstr>
      <vt:lpstr>Track-Related Incidents per Year</vt:lpstr>
      <vt:lpstr>Track-Related Incidents per Month</vt:lpstr>
      <vt:lpstr>Track-Related Incidents per Hour-of-Day</vt:lpstr>
      <vt:lpstr>Track-Related Incidents by Weather Condition</vt:lpstr>
      <vt:lpstr>Impacting the Bottom Line</vt:lpstr>
      <vt:lpstr>Track-Related Incident Costs by Accident Type</vt:lpstr>
      <vt:lpstr>Track-Related Incident Costs Over Time</vt:lpstr>
      <vt:lpstr>Track-Related Incident Costs by Train Speed</vt:lpstr>
      <vt:lpstr>Extreme Temperatures and Temperature Changes</vt:lpstr>
      <vt:lpstr>Test Null Hypothesis for Extreme Temperature</vt:lpstr>
      <vt:lpstr>Test Null Hypothesis for  Temperature Change</vt:lpstr>
      <vt:lpstr>Critical Temperature Change Threshold</vt:lpstr>
      <vt:lpstr>High-Risk Geographic Locations</vt:lpstr>
      <vt:lpstr>Predicting Track-Related Accident Probabilities</vt:lpstr>
      <vt:lpstr>Important Features</vt:lpstr>
      <vt:lpstr>Critical Factors</vt:lpstr>
      <vt:lpstr>High-Risk Conditions</vt:lpstr>
      <vt:lpstr>Modeling I: Predicting the total damage cost based on the temperature parameters. </vt:lpstr>
      <vt:lpstr>Modeling II: Predicting the accident probability based on temperature changes and other factors. </vt:lpstr>
      <vt:lpstr>Recommendations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Nathan Schaaf</dc:creator>
  <cp:lastModifiedBy>Nathan Schaaf</cp:lastModifiedBy>
  <cp:revision>1</cp:revision>
  <dcterms:created xsi:type="dcterms:W3CDTF">2024-11-21T23:51:10Z</dcterms:created>
  <dcterms:modified xsi:type="dcterms:W3CDTF">2024-12-05T17:37:44Z</dcterms:modified>
</cp:coreProperties>
</file>